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05" r:id="rId5"/>
    <p:sldId id="296" r:id="rId6"/>
    <p:sldId id="306" r:id="rId7"/>
    <p:sldId id="259" r:id="rId8"/>
    <p:sldId id="317" r:id="rId9"/>
    <p:sldId id="314" r:id="rId10"/>
    <p:sldId id="308" r:id="rId11"/>
    <p:sldId id="312" r:id="rId12"/>
    <p:sldId id="315" r:id="rId13"/>
    <p:sldId id="316" r:id="rId14"/>
    <p:sldId id="321" r:id="rId15"/>
    <p:sldId id="322" r:id="rId16"/>
    <p:sldId id="32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7D9"/>
    <a:srgbClr val="93D3D9"/>
    <a:srgbClr val="AAD6FF"/>
    <a:srgbClr val="B2C8CD"/>
    <a:srgbClr val="CCD8D6"/>
    <a:srgbClr val="4F5945"/>
    <a:srgbClr val="73292A"/>
    <a:srgbClr val="7F867A"/>
    <a:srgbClr val="A6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4B5E09-8E15-436D-BD79-3F115F7B7640}" v="84" dt="2023-08-16T16:56:51.0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879" autoAdjust="0"/>
  </p:normalViewPr>
  <p:slideViewPr>
    <p:cSldViewPr snapToGrid="0">
      <p:cViewPr varScale="1">
        <p:scale>
          <a:sx n="102" d="100"/>
          <a:sy n="102" d="100"/>
        </p:scale>
        <p:origin x="9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278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yer, Jennifer A." userId="e0dd3486-84cb-4e90-af09-1bf0d02cf64c" providerId="ADAL" clId="{7F4B5E09-8E15-436D-BD79-3F115F7B7640}"/>
    <pc:docChg chg="custSel addSld delSld modSld sldOrd">
      <pc:chgData name="Cayer, Jennifer A." userId="e0dd3486-84cb-4e90-af09-1bf0d02cf64c" providerId="ADAL" clId="{7F4B5E09-8E15-436D-BD79-3F115F7B7640}" dt="2023-08-16T16:57:22.424" v="652" actId="1076"/>
      <pc:docMkLst>
        <pc:docMk/>
      </pc:docMkLst>
      <pc:sldChg chg="modSp mod modNotesTx">
        <pc:chgData name="Cayer, Jennifer A." userId="e0dd3486-84cb-4e90-af09-1bf0d02cf64c" providerId="ADAL" clId="{7F4B5E09-8E15-436D-BD79-3F115F7B7640}" dt="2023-08-16T16:54:27.665" v="411" actId="20577"/>
        <pc:sldMkLst>
          <pc:docMk/>
          <pc:sldMk cId="3446797337" sldId="259"/>
        </pc:sldMkLst>
        <pc:spChg chg="mod">
          <ac:chgData name="Cayer, Jennifer A." userId="e0dd3486-84cb-4e90-af09-1bf0d02cf64c" providerId="ADAL" clId="{7F4B5E09-8E15-436D-BD79-3F115F7B7640}" dt="2023-08-16T16:47:44.507" v="194" actId="1076"/>
          <ac:spMkLst>
            <pc:docMk/>
            <pc:sldMk cId="3446797337" sldId="259"/>
            <ac:spMk id="2" creationId="{8460295B-54B9-4937-90E3-BAB9CE69E30B}"/>
          </ac:spMkLst>
        </pc:spChg>
        <pc:spChg chg="mod">
          <ac:chgData name="Cayer, Jennifer A." userId="e0dd3486-84cb-4e90-af09-1bf0d02cf64c" providerId="ADAL" clId="{7F4B5E09-8E15-436D-BD79-3F115F7B7640}" dt="2023-08-16T15:17:07.590" v="7" actId="20577"/>
          <ac:spMkLst>
            <pc:docMk/>
            <pc:sldMk cId="3446797337" sldId="259"/>
            <ac:spMk id="4" creationId="{D51A6D85-3837-435F-A342-5A3F98172B12}"/>
          </ac:spMkLst>
        </pc:spChg>
      </pc:sldChg>
      <pc:sldChg chg="modSp mod">
        <pc:chgData name="Cayer, Jennifer A." userId="e0dd3486-84cb-4e90-af09-1bf0d02cf64c" providerId="ADAL" clId="{7F4B5E09-8E15-436D-BD79-3F115F7B7640}" dt="2023-08-16T15:56:13.152" v="190" actId="27636"/>
        <pc:sldMkLst>
          <pc:docMk/>
          <pc:sldMk cId="317718070" sldId="305"/>
        </pc:sldMkLst>
        <pc:spChg chg="mod">
          <ac:chgData name="Cayer, Jennifer A." userId="e0dd3486-84cb-4e90-af09-1bf0d02cf64c" providerId="ADAL" clId="{7F4B5E09-8E15-436D-BD79-3F115F7B7640}" dt="2023-08-16T15:56:13.152" v="190" actId="27636"/>
          <ac:spMkLst>
            <pc:docMk/>
            <pc:sldMk cId="317718070" sldId="305"/>
            <ac:spMk id="4" creationId="{53700572-CD91-CB93-05A5-2EF1B5070C1F}"/>
          </ac:spMkLst>
        </pc:spChg>
      </pc:sldChg>
      <pc:sldChg chg="modSp modNotesTx">
        <pc:chgData name="Cayer, Jennifer A." userId="e0dd3486-84cb-4e90-af09-1bf0d02cf64c" providerId="ADAL" clId="{7F4B5E09-8E15-436D-BD79-3F115F7B7640}" dt="2023-08-16T16:47:29.088" v="192"/>
        <pc:sldMkLst>
          <pc:docMk/>
          <pc:sldMk cId="1732999477" sldId="306"/>
        </pc:sldMkLst>
        <pc:spChg chg="mod">
          <ac:chgData name="Cayer, Jennifer A." userId="e0dd3486-84cb-4e90-af09-1bf0d02cf64c" providerId="ADAL" clId="{7F4B5E09-8E15-436D-BD79-3F115F7B7640}" dt="2023-08-16T15:13:15.563" v="0" actId="20578"/>
          <ac:spMkLst>
            <pc:docMk/>
            <pc:sldMk cId="1732999477" sldId="306"/>
            <ac:spMk id="3" creationId="{1A585715-2793-160B-269E-D9516C84D73A}"/>
          </ac:spMkLst>
        </pc:spChg>
      </pc:sldChg>
      <pc:sldChg chg="modSp mod">
        <pc:chgData name="Cayer, Jennifer A." userId="e0dd3486-84cb-4e90-af09-1bf0d02cf64c" providerId="ADAL" clId="{7F4B5E09-8E15-436D-BD79-3F115F7B7640}" dt="2023-08-16T16:56:21.566" v="584" actId="1076"/>
        <pc:sldMkLst>
          <pc:docMk/>
          <pc:sldMk cId="971989334" sldId="308"/>
        </pc:sldMkLst>
        <pc:spChg chg="mod">
          <ac:chgData name="Cayer, Jennifer A." userId="e0dd3486-84cb-4e90-af09-1bf0d02cf64c" providerId="ADAL" clId="{7F4B5E09-8E15-436D-BD79-3F115F7B7640}" dt="2023-08-16T16:56:21.566" v="584" actId="1076"/>
          <ac:spMkLst>
            <pc:docMk/>
            <pc:sldMk cId="971989334" sldId="308"/>
            <ac:spMk id="4" creationId="{F81227D3-F964-8FCA-9C7D-F5B249A2AAAD}"/>
          </ac:spMkLst>
        </pc:spChg>
      </pc:sldChg>
      <pc:sldChg chg="modSp mod">
        <pc:chgData name="Cayer, Jennifer A." userId="e0dd3486-84cb-4e90-af09-1bf0d02cf64c" providerId="ADAL" clId="{7F4B5E09-8E15-436D-BD79-3F115F7B7640}" dt="2023-08-16T16:00:07.346" v="191" actId="20577"/>
        <pc:sldMkLst>
          <pc:docMk/>
          <pc:sldMk cId="1563980609" sldId="314"/>
        </pc:sldMkLst>
        <pc:spChg chg="mod">
          <ac:chgData name="Cayer, Jennifer A." userId="e0dd3486-84cb-4e90-af09-1bf0d02cf64c" providerId="ADAL" clId="{7F4B5E09-8E15-436D-BD79-3F115F7B7640}" dt="2023-08-16T16:00:07.346" v="191" actId="20577"/>
          <ac:spMkLst>
            <pc:docMk/>
            <pc:sldMk cId="1563980609" sldId="314"/>
            <ac:spMk id="3" creationId="{C9CFA000-38C2-F344-E543-42483390408A}"/>
          </ac:spMkLst>
        </pc:spChg>
      </pc:sldChg>
      <pc:sldChg chg="addSp modSp mod">
        <pc:chgData name="Cayer, Jennifer A." userId="e0dd3486-84cb-4e90-af09-1bf0d02cf64c" providerId="ADAL" clId="{7F4B5E09-8E15-436D-BD79-3F115F7B7640}" dt="2023-08-16T16:57:22.424" v="652" actId="1076"/>
        <pc:sldMkLst>
          <pc:docMk/>
          <pc:sldMk cId="58893715" sldId="315"/>
        </pc:sldMkLst>
        <pc:spChg chg="add mod">
          <ac:chgData name="Cayer, Jennifer A." userId="e0dd3486-84cb-4e90-af09-1bf0d02cf64c" providerId="ADAL" clId="{7F4B5E09-8E15-436D-BD79-3F115F7B7640}" dt="2023-08-16T16:57:22.424" v="652" actId="1076"/>
          <ac:spMkLst>
            <pc:docMk/>
            <pc:sldMk cId="58893715" sldId="315"/>
            <ac:spMk id="3" creationId="{419AEE69-8081-435A-9681-FB6ED5C8D225}"/>
          </ac:spMkLst>
        </pc:spChg>
      </pc:sldChg>
      <pc:sldChg chg="modSp mod">
        <pc:chgData name="Cayer, Jennifer A." userId="e0dd3486-84cb-4e90-af09-1bf0d02cf64c" providerId="ADAL" clId="{7F4B5E09-8E15-436D-BD79-3F115F7B7640}" dt="2023-08-16T15:38:06.244" v="11" actId="20577"/>
        <pc:sldMkLst>
          <pc:docMk/>
          <pc:sldMk cId="3230146476" sldId="317"/>
        </pc:sldMkLst>
        <pc:spChg chg="mod">
          <ac:chgData name="Cayer, Jennifer A." userId="e0dd3486-84cb-4e90-af09-1bf0d02cf64c" providerId="ADAL" clId="{7F4B5E09-8E15-436D-BD79-3F115F7B7640}" dt="2023-08-16T15:38:06.244" v="11" actId="20577"/>
          <ac:spMkLst>
            <pc:docMk/>
            <pc:sldMk cId="3230146476" sldId="317"/>
            <ac:spMk id="3" creationId="{F8F93440-8BA5-F722-9915-7CEA668078D9}"/>
          </ac:spMkLst>
        </pc:spChg>
      </pc:sldChg>
      <pc:sldChg chg="addSp delSp modSp new del mod ord">
        <pc:chgData name="Cayer, Jennifer A." userId="e0dd3486-84cb-4e90-af09-1bf0d02cf64c" providerId="ADAL" clId="{7F4B5E09-8E15-436D-BD79-3F115F7B7640}" dt="2023-08-16T15:43:00.966" v="42" actId="2696"/>
        <pc:sldMkLst>
          <pc:docMk/>
          <pc:sldMk cId="86931790" sldId="318"/>
        </pc:sldMkLst>
        <pc:spChg chg="mod">
          <ac:chgData name="Cayer, Jennifer A." userId="e0dd3486-84cb-4e90-af09-1bf0d02cf64c" providerId="ADAL" clId="{7F4B5E09-8E15-436D-BD79-3F115F7B7640}" dt="2023-08-16T15:41:25.014" v="32" actId="20577"/>
          <ac:spMkLst>
            <pc:docMk/>
            <pc:sldMk cId="86931790" sldId="318"/>
            <ac:spMk id="2" creationId="{679931DD-3B15-4B28-96EC-A0AACD96A2B0}"/>
          </ac:spMkLst>
        </pc:spChg>
        <pc:spChg chg="del mod">
          <ac:chgData name="Cayer, Jennifer A." userId="e0dd3486-84cb-4e90-af09-1bf0d02cf64c" providerId="ADAL" clId="{7F4B5E09-8E15-436D-BD79-3F115F7B7640}" dt="2023-08-16T15:42:28.639" v="38" actId="478"/>
          <ac:spMkLst>
            <pc:docMk/>
            <pc:sldMk cId="86931790" sldId="318"/>
            <ac:spMk id="3" creationId="{2823A332-86C8-4B53-97F8-31F74AAF0465}"/>
          </ac:spMkLst>
        </pc:spChg>
        <pc:spChg chg="del">
          <ac:chgData name="Cayer, Jennifer A." userId="e0dd3486-84cb-4e90-af09-1bf0d02cf64c" providerId="ADAL" clId="{7F4B5E09-8E15-436D-BD79-3F115F7B7640}" dt="2023-08-16T15:41:28.479" v="33" actId="478"/>
          <ac:spMkLst>
            <pc:docMk/>
            <pc:sldMk cId="86931790" sldId="318"/>
            <ac:spMk id="4" creationId="{D5E1412F-CA0B-47BE-9F4D-E81B309E25D7}"/>
          </ac:spMkLst>
        </pc:spChg>
        <pc:spChg chg="del">
          <ac:chgData name="Cayer, Jennifer A." userId="e0dd3486-84cb-4e90-af09-1bf0d02cf64c" providerId="ADAL" clId="{7F4B5E09-8E15-436D-BD79-3F115F7B7640}" dt="2023-08-16T15:42:24.626" v="37" actId="478"/>
          <ac:spMkLst>
            <pc:docMk/>
            <pc:sldMk cId="86931790" sldId="318"/>
            <ac:spMk id="5" creationId="{389B5D10-4B4B-4454-BFE5-A3F1507219B6}"/>
          </ac:spMkLst>
        </pc:spChg>
        <pc:graphicFrameChg chg="add del mod">
          <ac:chgData name="Cayer, Jennifer A." userId="e0dd3486-84cb-4e90-af09-1bf0d02cf64c" providerId="ADAL" clId="{7F4B5E09-8E15-436D-BD79-3F115F7B7640}" dt="2023-08-16T15:42:56.641" v="41" actId="478"/>
          <ac:graphicFrameMkLst>
            <pc:docMk/>
            <pc:sldMk cId="86931790" sldId="318"/>
            <ac:graphicFrameMk id="7" creationId="{7E29BC85-EC9B-48E7-A607-D7E3379B390A}"/>
          </ac:graphicFrameMkLst>
        </pc:graphicFrameChg>
      </pc:sldChg>
      <pc:sldChg chg="new del ord">
        <pc:chgData name="Cayer, Jennifer A." userId="e0dd3486-84cb-4e90-af09-1bf0d02cf64c" providerId="ADAL" clId="{7F4B5E09-8E15-436D-BD79-3F115F7B7640}" dt="2023-08-16T15:44:07.099" v="70" actId="47"/>
        <pc:sldMkLst>
          <pc:docMk/>
          <pc:sldMk cId="35391139" sldId="319"/>
        </pc:sldMkLst>
      </pc:sldChg>
      <pc:sldChg chg="new del ord">
        <pc:chgData name="Cayer, Jennifer A." userId="e0dd3486-84cb-4e90-af09-1bf0d02cf64c" providerId="ADAL" clId="{7F4B5E09-8E15-436D-BD79-3F115F7B7640}" dt="2023-08-16T15:44:05.524" v="69" actId="47"/>
        <pc:sldMkLst>
          <pc:docMk/>
          <pc:sldMk cId="2823882685" sldId="320"/>
        </pc:sldMkLst>
      </pc:sldChg>
      <pc:sldChg chg="addSp delSp modSp new mod ord">
        <pc:chgData name="Cayer, Jennifer A." userId="e0dd3486-84cb-4e90-af09-1bf0d02cf64c" providerId="ADAL" clId="{7F4B5E09-8E15-436D-BD79-3F115F7B7640}" dt="2023-08-16T15:45:48.615" v="82" actId="207"/>
        <pc:sldMkLst>
          <pc:docMk/>
          <pc:sldMk cId="95369480" sldId="321"/>
        </pc:sldMkLst>
        <pc:spChg chg="mod">
          <ac:chgData name="Cayer, Jennifer A." userId="e0dd3486-84cb-4e90-af09-1bf0d02cf64c" providerId="ADAL" clId="{7F4B5E09-8E15-436D-BD79-3F115F7B7640}" dt="2023-08-16T15:43:36.815" v="59" actId="14100"/>
          <ac:spMkLst>
            <pc:docMk/>
            <pc:sldMk cId="95369480" sldId="321"/>
            <ac:spMk id="2" creationId="{15C94B04-CBC3-451E-A7E9-F5BCF93EC4E1}"/>
          </ac:spMkLst>
        </pc:spChg>
        <pc:spChg chg="del">
          <ac:chgData name="Cayer, Jennifer A." userId="e0dd3486-84cb-4e90-af09-1bf0d02cf64c" providerId="ADAL" clId="{7F4B5E09-8E15-436D-BD79-3F115F7B7640}" dt="2023-08-16T15:43:21.641" v="44" actId="478"/>
          <ac:spMkLst>
            <pc:docMk/>
            <pc:sldMk cId="95369480" sldId="321"/>
            <ac:spMk id="3" creationId="{3F7E5403-939D-4827-BA89-BCF8ED539F9A}"/>
          </ac:spMkLst>
        </pc:spChg>
        <pc:spChg chg="del mod">
          <ac:chgData name="Cayer, Jennifer A." userId="e0dd3486-84cb-4e90-af09-1bf0d02cf64c" providerId="ADAL" clId="{7F4B5E09-8E15-436D-BD79-3F115F7B7640}" dt="2023-08-16T15:43:47.016" v="63" actId="478"/>
          <ac:spMkLst>
            <pc:docMk/>
            <pc:sldMk cId="95369480" sldId="321"/>
            <ac:spMk id="4" creationId="{A8B8F94F-4BE2-4C22-B1F9-B08EE2A76D35}"/>
          </ac:spMkLst>
        </pc:spChg>
        <pc:graphicFrameChg chg="add mod">
          <ac:chgData name="Cayer, Jennifer A." userId="e0dd3486-84cb-4e90-af09-1bf0d02cf64c" providerId="ADAL" clId="{7F4B5E09-8E15-436D-BD79-3F115F7B7640}" dt="2023-08-16T15:45:48.615" v="82" actId="207"/>
          <ac:graphicFrameMkLst>
            <pc:docMk/>
            <pc:sldMk cId="95369480" sldId="321"/>
            <ac:graphicFrameMk id="6" creationId="{C68BA6A5-F91A-4EC5-910C-B19097CDA8FB}"/>
          </ac:graphicFrameMkLst>
        </pc:graphicFrameChg>
      </pc:sldChg>
      <pc:sldChg chg="addSp delSp modSp new mod">
        <pc:chgData name="Cayer, Jennifer A." userId="e0dd3486-84cb-4e90-af09-1bf0d02cf64c" providerId="ADAL" clId="{7F4B5E09-8E15-436D-BD79-3F115F7B7640}" dt="2023-08-16T15:45:33.610" v="80" actId="207"/>
        <pc:sldMkLst>
          <pc:docMk/>
          <pc:sldMk cId="4165058104" sldId="322"/>
        </pc:sldMkLst>
        <pc:spChg chg="del">
          <ac:chgData name="Cayer, Jennifer A." userId="e0dd3486-84cb-4e90-af09-1bf0d02cf64c" providerId="ADAL" clId="{7F4B5E09-8E15-436D-BD79-3F115F7B7640}" dt="2023-08-16T15:44:49.561" v="73" actId="478"/>
          <ac:spMkLst>
            <pc:docMk/>
            <pc:sldMk cId="4165058104" sldId="322"/>
            <ac:spMk id="2" creationId="{ADAFF236-A496-4BE1-9683-A750F9EAB895}"/>
          </ac:spMkLst>
        </pc:spChg>
        <pc:spChg chg="del">
          <ac:chgData name="Cayer, Jennifer A." userId="e0dd3486-84cb-4e90-af09-1bf0d02cf64c" providerId="ADAL" clId="{7F4B5E09-8E15-436D-BD79-3F115F7B7640}" dt="2023-08-16T15:44:47.370" v="72" actId="478"/>
          <ac:spMkLst>
            <pc:docMk/>
            <pc:sldMk cId="4165058104" sldId="322"/>
            <ac:spMk id="3" creationId="{38C63DB6-0F37-408B-8D41-B9558E535505}"/>
          </ac:spMkLst>
        </pc:spChg>
        <pc:spChg chg="del mod">
          <ac:chgData name="Cayer, Jennifer A." userId="e0dd3486-84cb-4e90-af09-1bf0d02cf64c" providerId="ADAL" clId="{7F4B5E09-8E15-436D-BD79-3F115F7B7640}" dt="2023-08-16T15:44:51.253" v="75" actId="478"/>
          <ac:spMkLst>
            <pc:docMk/>
            <pc:sldMk cId="4165058104" sldId="322"/>
            <ac:spMk id="4" creationId="{FEC47AA8-A426-4CC9-BE43-338B1C327C31}"/>
          </ac:spMkLst>
        </pc:spChg>
        <pc:graphicFrameChg chg="add mod ord">
          <ac:chgData name="Cayer, Jennifer A." userId="e0dd3486-84cb-4e90-af09-1bf0d02cf64c" providerId="ADAL" clId="{7F4B5E09-8E15-436D-BD79-3F115F7B7640}" dt="2023-08-16T15:45:33.610" v="80" actId="207"/>
          <ac:graphicFrameMkLst>
            <pc:docMk/>
            <pc:sldMk cId="4165058104" sldId="322"/>
            <ac:graphicFrameMk id="6" creationId="{BBA9F647-560C-4FA1-883A-1D390DF27CB5}"/>
          </ac:graphicFrameMkLst>
        </pc:graphicFrameChg>
      </pc:sldChg>
      <pc:sldChg chg="addSp delSp modSp new mod">
        <pc:chgData name="Cayer, Jennifer A." userId="e0dd3486-84cb-4e90-af09-1bf0d02cf64c" providerId="ADAL" clId="{7F4B5E09-8E15-436D-BD79-3F115F7B7640}" dt="2023-08-16T15:47:44.938" v="155" actId="14100"/>
        <pc:sldMkLst>
          <pc:docMk/>
          <pc:sldMk cId="9781506" sldId="323"/>
        </pc:sldMkLst>
        <pc:spChg chg="mod">
          <ac:chgData name="Cayer, Jennifer A." userId="e0dd3486-84cb-4e90-af09-1bf0d02cf64c" providerId="ADAL" clId="{7F4B5E09-8E15-436D-BD79-3F115F7B7640}" dt="2023-08-16T15:47:42.516" v="154" actId="1035"/>
          <ac:spMkLst>
            <pc:docMk/>
            <pc:sldMk cId="9781506" sldId="323"/>
            <ac:spMk id="2" creationId="{9EFB289C-649F-44B4-AAE3-2D7033A70ED5}"/>
          </ac:spMkLst>
        </pc:spChg>
        <pc:spChg chg="del mod">
          <ac:chgData name="Cayer, Jennifer A." userId="e0dd3486-84cb-4e90-af09-1bf0d02cf64c" providerId="ADAL" clId="{7F4B5E09-8E15-436D-BD79-3F115F7B7640}" dt="2023-08-16T15:46:47.547" v="113" actId="478"/>
          <ac:spMkLst>
            <pc:docMk/>
            <pc:sldMk cId="9781506" sldId="323"/>
            <ac:spMk id="3" creationId="{9495A75C-6C61-4921-BE5A-05028CADB787}"/>
          </ac:spMkLst>
        </pc:spChg>
        <pc:spChg chg="del">
          <ac:chgData name="Cayer, Jennifer A." userId="e0dd3486-84cb-4e90-af09-1bf0d02cf64c" providerId="ADAL" clId="{7F4B5E09-8E15-436D-BD79-3F115F7B7640}" dt="2023-08-16T15:46:57.379" v="115" actId="478"/>
          <ac:spMkLst>
            <pc:docMk/>
            <pc:sldMk cId="9781506" sldId="323"/>
            <ac:spMk id="4" creationId="{C16F1B60-DCCF-48AE-BA0F-6F541959BD0E}"/>
          </ac:spMkLst>
        </pc:spChg>
        <pc:graphicFrameChg chg="add mod">
          <ac:chgData name="Cayer, Jennifer A." userId="e0dd3486-84cb-4e90-af09-1bf0d02cf64c" providerId="ADAL" clId="{7F4B5E09-8E15-436D-BD79-3F115F7B7640}" dt="2023-08-16T15:47:44.938" v="155" actId="14100"/>
          <ac:graphicFrameMkLst>
            <pc:docMk/>
            <pc:sldMk cId="9781506" sldId="323"/>
            <ac:graphicFrameMk id="6" creationId="{CBE49326-7FCB-4198-AFF6-EE374FF9BD8A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A24E01-5535-46B9-A9A1-A9A07E639A88}" type="doc">
      <dgm:prSet loTypeId="urn:microsoft.com/office/officeart/2017/3/layout/DropPinTimeline" loCatId="time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1ABFB3-B399-406F-91BD-DCDF9A38526B}">
      <dgm:prSet phldrT="[Text]" phldr="0" custT="1"/>
      <dgm:spPr/>
      <dgm:t>
        <a:bodyPr/>
        <a:lstStyle/>
        <a:p>
          <a:r>
            <a:rPr lang="en-US" sz="1600" b="0" i="0" dirty="0">
              <a:solidFill>
                <a:schemeClr val="accent3"/>
              </a:solidFill>
              <a:latin typeface="Gill Sans Nova Light" panose="020B0302020104020203" pitchFamily="34" charset="0"/>
              <a:cs typeface="Gill Sans Light" panose="020B0302020104020203" pitchFamily="34" charset="-79"/>
            </a:rPr>
            <a:t>Present your video to the group</a:t>
          </a:r>
        </a:p>
      </dgm:t>
    </dgm:pt>
    <dgm:pt modelId="{78CB0E27-958C-4066-A189-8B36505E8204}" type="parTrans" cxnId="{15319551-A9EA-462E-845B-E5251E84291F}">
      <dgm:prSet/>
      <dgm:spPr/>
      <dgm:t>
        <a:bodyPr/>
        <a:lstStyle/>
        <a:p>
          <a:endParaRPr lang="en-US"/>
        </a:p>
      </dgm:t>
    </dgm:pt>
    <dgm:pt modelId="{70E4A1D3-514E-4327-991D-5CC9C6B41885}" type="sibTrans" cxnId="{15319551-A9EA-462E-845B-E5251E84291F}">
      <dgm:prSet/>
      <dgm:spPr/>
      <dgm:t>
        <a:bodyPr/>
        <a:lstStyle/>
        <a:p>
          <a:endParaRPr lang="en-US"/>
        </a:p>
      </dgm:t>
    </dgm:pt>
    <dgm:pt modelId="{58FF46FB-368D-4E9C-A650-0513B8879DA8}">
      <dgm:prSet phldr="0"/>
      <dgm:spPr/>
      <dgm:t>
        <a:bodyPr/>
        <a:lstStyle/>
        <a:p>
          <a:pPr>
            <a:defRPr b="1"/>
          </a:pPr>
          <a:r>
            <a:rPr lang="en-US" b="0" dirty="0">
              <a:solidFill>
                <a:schemeClr val="accent3"/>
              </a:solidFill>
              <a:latin typeface="Baskerville Old Face" panose="02020602080505020303" pitchFamily="18" charset="77"/>
              <a:ea typeface="Baskerville" panose="02020502070401020303" pitchFamily="18" charset="0"/>
            </a:rPr>
            <a:t>What is a Carnivorous Plant?</a:t>
          </a:r>
        </a:p>
      </dgm:t>
    </dgm:pt>
    <dgm:pt modelId="{11DFA284-5E99-474D-BF05-364A45269DC7}" type="parTrans" cxnId="{C5645B39-CB65-4A0A-B369-E455C3B827C3}">
      <dgm:prSet/>
      <dgm:spPr/>
      <dgm:t>
        <a:bodyPr/>
        <a:lstStyle/>
        <a:p>
          <a:endParaRPr lang="en-US"/>
        </a:p>
      </dgm:t>
    </dgm:pt>
    <dgm:pt modelId="{CFA40740-0682-470C-AD5A-CFF53CD12BD2}" type="sibTrans" cxnId="{C5645B39-CB65-4A0A-B369-E455C3B827C3}">
      <dgm:prSet/>
      <dgm:spPr/>
      <dgm:t>
        <a:bodyPr/>
        <a:lstStyle/>
        <a:p>
          <a:endParaRPr lang="en-US"/>
        </a:p>
      </dgm:t>
    </dgm:pt>
    <dgm:pt modelId="{9A875394-CA1E-4432-AEEB-9054FCFF5E0E}">
      <dgm:prSet phldr="0"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en-US" sz="1600" b="0" i="0" dirty="0">
              <a:solidFill>
                <a:schemeClr val="accent3"/>
              </a:solidFill>
              <a:latin typeface="Gill Sans Nova Light" panose="020B0302020104020203" pitchFamily="34" charset="0"/>
              <a:cs typeface="Gill Sans Light" panose="020B0302020104020203" pitchFamily="34" charset="-79"/>
            </a:rPr>
            <a:t>  Complete Venn Diagram</a:t>
          </a:r>
        </a:p>
      </dgm:t>
    </dgm:pt>
    <dgm:pt modelId="{FCC92BDD-6EA3-421D-9DA8-7D3A12D003B6}" type="parTrans" cxnId="{B659504B-18E4-4D89-A17C-34ABB280AE52}">
      <dgm:prSet/>
      <dgm:spPr/>
      <dgm:t>
        <a:bodyPr/>
        <a:lstStyle/>
        <a:p>
          <a:endParaRPr lang="en-US"/>
        </a:p>
      </dgm:t>
    </dgm:pt>
    <dgm:pt modelId="{0314452B-82A0-42F4-9551-DF00CFFC3580}" type="sibTrans" cxnId="{B659504B-18E4-4D89-A17C-34ABB280AE52}">
      <dgm:prSet/>
      <dgm:spPr/>
      <dgm:t>
        <a:bodyPr/>
        <a:lstStyle/>
        <a:p>
          <a:endParaRPr lang="en-US"/>
        </a:p>
      </dgm:t>
    </dgm:pt>
    <dgm:pt modelId="{D05E1923-5021-40F7-B4EF-E582E23A699D}">
      <dgm:prSet phldr="0"/>
      <dgm:spPr/>
      <dgm:t>
        <a:bodyPr/>
        <a:lstStyle/>
        <a:p>
          <a:pPr>
            <a:defRPr b="1"/>
          </a:pPr>
          <a:r>
            <a:rPr lang="en-US" b="0" dirty="0">
              <a:solidFill>
                <a:schemeClr val="accent3"/>
              </a:solidFill>
              <a:latin typeface="Baskerville Old Face" panose="02020602080505020303" pitchFamily="18" charset="77"/>
              <a:ea typeface="Baskerville" panose="02020502070401020303" pitchFamily="18" charset="0"/>
            </a:rPr>
            <a:t>Digging Deeper</a:t>
          </a:r>
        </a:p>
      </dgm:t>
    </dgm:pt>
    <dgm:pt modelId="{FD6C5CD2-9CED-4BE6-89CD-A5A5CCE63B3E}" type="parTrans" cxnId="{72C4D6D9-419A-42C1-A76D-84599F65BB08}">
      <dgm:prSet/>
      <dgm:spPr/>
      <dgm:t>
        <a:bodyPr/>
        <a:lstStyle/>
        <a:p>
          <a:endParaRPr lang="en-US"/>
        </a:p>
      </dgm:t>
    </dgm:pt>
    <dgm:pt modelId="{F020958C-EF86-4274-85F9-318F2792F7B6}" type="sibTrans" cxnId="{72C4D6D9-419A-42C1-A76D-84599F65BB08}">
      <dgm:prSet/>
      <dgm:spPr/>
      <dgm:t>
        <a:bodyPr/>
        <a:lstStyle/>
        <a:p>
          <a:endParaRPr lang="en-US"/>
        </a:p>
      </dgm:t>
    </dgm:pt>
    <dgm:pt modelId="{579089A8-5362-4BA4-9163-D19228C1808F}">
      <dgm:prSet phldr="0" custT="1"/>
      <dgm:spPr/>
      <dgm:t>
        <a:bodyPr/>
        <a:lstStyle/>
        <a:p>
          <a:r>
            <a:rPr lang="en-US" sz="1600" b="0" i="0" dirty="0">
              <a:solidFill>
                <a:schemeClr val="accent3"/>
              </a:solidFill>
              <a:latin typeface="Gill Sans Nova Light" panose="020B0302020104020203" pitchFamily="34" charset="0"/>
              <a:cs typeface="Gill Sans Light" panose="020B0302020104020203" pitchFamily="34" charset="-79"/>
            </a:rPr>
            <a:t>Complete Treasure Map</a:t>
          </a:r>
        </a:p>
      </dgm:t>
    </dgm:pt>
    <dgm:pt modelId="{FB2DEB6E-B29F-4E51-960A-23ECC62EBF38}" type="parTrans" cxnId="{4876CF51-F110-4E25-8FD4-08D25B4B0AB8}">
      <dgm:prSet/>
      <dgm:spPr/>
      <dgm:t>
        <a:bodyPr/>
        <a:lstStyle/>
        <a:p>
          <a:endParaRPr lang="en-US"/>
        </a:p>
      </dgm:t>
    </dgm:pt>
    <dgm:pt modelId="{1C5328B1-AC18-4CF7-A034-BB0592F4A2A1}" type="sibTrans" cxnId="{4876CF51-F110-4E25-8FD4-08D25B4B0AB8}">
      <dgm:prSet/>
      <dgm:spPr/>
      <dgm:t>
        <a:bodyPr/>
        <a:lstStyle/>
        <a:p>
          <a:endParaRPr lang="en-US"/>
        </a:p>
      </dgm:t>
    </dgm:pt>
    <dgm:pt modelId="{FA8F44BD-C8C7-462C-9756-1EC498E86842}">
      <dgm:prSet phldr="0"/>
      <dgm:spPr/>
      <dgm:t>
        <a:bodyPr/>
        <a:lstStyle/>
        <a:p>
          <a:pPr>
            <a:defRPr b="1"/>
          </a:pPr>
          <a:r>
            <a:rPr lang="en-US" b="0" dirty="0">
              <a:solidFill>
                <a:schemeClr val="accent3"/>
              </a:solidFill>
              <a:latin typeface="Baskerville Old Face" panose="02020602080505020303" pitchFamily="18" charset="77"/>
              <a:ea typeface="Baskerville" panose="02020502070401020303" pitchFamily="18" charset="0"/>
            </a:rPr>
            <a:t>What about Pollinators</a:t>
          </a:r>
        </a:p>
      </dgm:t>
    </dgm:pt>
    <dgm:pt modelId="{F47063EE-4B58-4EDE-A4F2-A4BD81B82F21}" type="parTrans" cxnId="{0D51BD2E-4619-469B-B233-EBAC3D4D0BA6}">
      <dgm:prSet/>
      <dgm:spPr/>
      <dgm:t>
        <a:bodyPr/>
        <a:lstStyle/>
        <a:p>
          <a:endParaRPr lang="en-US"/>
        </a:p>
      </dgm:t>
    </dgm:pt>
    <dgm:pt modelId="{8C8A9736-03DA-4B1C-A590-10B4AD89452B}" type="sibTrans" cxnId="{0D51BD2E-4619-469B-B233-EBAC3D4D0BA6}">
      <dgm:prSet/>
      <dgm:spPr/>
      <dgm:t>
        <a:bodyPr/>
        <a:lstStyle/>
        <a:p>
          <a:endParaRPr lang="en-US"/>
        </a:p>
      </dgm:t>
    </dgm:pt>
    <dgm:pt modelId="{EFEB4D61-3A9C-4140-977F-3C3F5C9EE9D1}">
      <dgm:prSet phldr="0" custT="1"/>
      <dgm:spPr/>
      <dgm:t>
        <a:bodyPr/>
        <a:lstStyle/>
        <a:p>
          <a:r>
            <a:rPr lang="en-US" sz="1600" b="0" i="0" dirty="0">
              <a:solidFill>
                <a:schemeClr val="accent3"/>
              </a:solidFill>
              <a:latin typeface="Gill Sans Nova Light" panose="020B0302020104020203" pitchFamily="34" charset="0"/>
              <a:cs typeface="Gill Sans Light" panose="020B0302020104020203" pitchFamily="34" charset="-79"/>
            </a:rPr>
            <a:t>Bee’s Warning Postcard</a:t>
          </a:r>
        </a:p>
      </dgm:t>
    </dgm:pt>
    <dgm:pt modelId="{57D352E4-0431-4F68-B8F1-61BFA34799AA}" type="parTrans" cxnId="{1B32EF2C-9DB5-4504-A9DA-B4956CC00208}">
      <dgm:prSet/>
      <dgm:spPr/>
      <dgm:t>
        <a:bodyPr/>
        <a:lstStyle/>
        <a:p>
          <a:endParaRPr lang="en-US"/>
        </a:p>
      </dgm:t>
    </dgm:pt>
    <dgm:pt modelId="{0ECC32B6-1E7C-4AA4-9DBF-D69B7C5E64A9}" type="sibTrans" cxnId="{1B32EF2C-9DB5-4504-A9DA-B4956CC00208}">
      <dgm:prSet/>
      <dgm:spPr/>
      <dgm:t>
        <a:bodyPr/>
        <a:lstStyle/>
        <a:p>
          <a:endParaRPr lang="en-US"/>
        </a:p>
      </dgm:t>
    </dgm:pt>
    <dgm:pt modelId="{8BAB5E6F-A65E-41DB-A296-0818B0E49F7C}">
      <dgm:prSet phldr="0"/>
      <dgm:spPr/>
      <dgm:t>
        <a:bodyPr/>
        <a:lstStyle/>
        <a:p>
          <a:pPr>
            <a:defRPr b="1"/>
          </a:pPr>
          <a:r>
            <a:rPr lang="en-US" b="0" dirty="0">
              <a:solidFill>
                <a:schemeClr val="accent3"/>
              </a:solidFill>
              <a:latin typeface="Baskerville Old Face" panose="02020602080505020303" pitchFamily="18" charset="77"/>
              <a:ea typeface="Baskerville" panose="02020502070401020303" pitchFamily="18" charset="0"/>
            </a:rPr>
            <a:t>Stop Motion Video Project</a:t>
          </a:r>
        </a:p>
      </dgm:t>
    </dgm:pt>
    <dgm:pt modelId="{886842C6-3EFC-4BE7-B417-415595758830}" type="parTrans" cxnId="{66B49C6C-FAFD-47B4-BF22-05A295C23D4E}">
      <dgm:prSet/>
      <dgm:spPr/>
      <dgm:t>
        <a:bodyPr/>
        <a:lstStyle/>
        <a:p>
          <a:endParaRPr lang="en-US"/>
        </a:p>
      </dgm:t>
    </dgm:pt>
    <dgm:pt modelId="{B407F4C3-8FC9-4E91-A0EC-6B33713CC9A5}" type="sibTrans" cxnId="{66B49C6C-FAFD-47B4-BF22-05A295C23D4E}">
      <dgm:prSet/>
      <dgm:spPr/>
      <dgm:t>
        <a:bodyPr/>
        <a:lstStyle/>
        <a:p>
          <a:endParaRPr lang="en-US"/>
        </a:p>
      </dgm:t>
    </dgm:pt>
    <dgm:pt modelId="{332BC85C-1CF3-4F8F-ACB7-5B6D53744AE1}">
      <dgm:prSet phldr="0" custT="1"/>
      <dgm:spPr/>
      <dgm:t>
        <a:bodyPr/>
        <a:lstStyle/>
        <a:p>
          <a:r>
            <a:rPr lang="en-US" sz="1600" b="0" i="0" dirty="0">
              <a:solidFill>
                <a:schemeClr val="accent3"/>
              </a:solidFill>
              <a:latin typeface="Gill Sans Nova Light" panose="020B0302020104020203" pitchFamily="34" charset="0"/>
              <a:cs typeface="Gill Sans Light" panose="020B0302020104020203" pitchFamily="34" charset="-79"/>
            </a:rPr>
            <a:t>Create a video story teaching what you learned about Carnivorous Plants </a:t>
          </a:r>
        </a:p>
      </dgm:t>
    </dgm:pt>
    <dgm:pt modelId="{99F218FD-90FE-450E-A368-B3E3677E74E8}" type="parTrans" cxnId="{2617C475-F537-46A6-ADE1-4EB764853601}">
      <dgm:prSet/>
      <dgm:spPr/>
      <dgm:t>
        <a:bodyPr/>
        <a:lstStyle/>
        <a:p>
          <a:endParaRPr lang="en-US"/>
        </a:p>
      </dgm:t>
    </dgm:pt>
    <dgm:pt modelId="{8D1CC686-B05C-4470-A959-236CC9C8BB70}" type="sibTrans" cxnId="{2617C475-F537-46A6-ADE1-4EB764853601}">
      <dgm:prSet/>
      <dgm:spPr/>
      <dgm:t>
        <a:bodyPr/>
        <a:lstStyle/>
        <a:p>
          <a:endParaRPr lang="en-US"/>
        </a:p>
      </dgm:t>
    </dgm:pt>
    <dgm:pt modelId="{8B9AF88A-E1F7-4D3A-905F-87228D6A8655}">
      <dgm:prSet phldr="0"/>
      <dgm:spPr/>
      <dgm:t>
        <a:bodyPr/>
        <a:lstStyle/>
        <a:p>
          <a:pPr>
            <a:defRPr b="1"/>
          </a:pPr>
          <a:r>
            <a:rPr lang="en-US" b="0" dirty="0">
              <a:solidFill>
                <a:schemeClr val="accent3"/>
              </a:solidFill>
              <a:latin typeface="Baskerville Old Face" panose="02020602080505020303" pitchFamily="18" charset="77"/>
              <a:ea typeface="Baskerville" panose="02020502070401020303" pitchFamily="18" charset="0"/>
            </a:rPr>
            <a:t>Show Off Day!</a:t>
          </a:r>
        </a:p>
      </dgm:t>
    </dgm:pt>
    <dgm:pt modelId="{933A8FED-7B84-4ED0-B6AA-2EE26A89B8EA}" type="parTrans" cxnId="{E1474FF3-8E3C-4B30-985C-CE88BA0FE324}">
      <dgm:prSet/>
      <dgm:spPr/>
      <dgm:t>
        <a:bodyPr/>
        <a:lstStyle/>
        <a:p>
          <a:endParaRPr lang="en-US"/>
        </a:p>
      </dgm:t>
    </dgm:pt>
    <dgm:pt modelId="{F11DD6EC-352C-4A0E-84AA-FEBE2F06BCF9}" type="sibTrans" cxnId="{E1474FF3-8E3C-4B30-985C-CE88BA0FE324}">
      <dgm:prSet/>
      <dgm:spPr/>
      <dgm:t>
        <a:bodyPr/>
        <a:lstStyle/>
        <a:p>
          <a:endParaRPr lang="en-US"/>
        </a:p>
      </dgm:t>
    </dgm:pt>
    <dgm:pt modelId="{6E9F3C9B-13CA-43A8-8836-0B2B41D07DEF}" type="pres">
      <dgm:prSet presAssocID="{05A24E01-5535-46B9-A9A1-A9A07E639A88}" presName="root" presStyleCnt="0">
        <dgm:presLayoutVars>
          <dgm:chMax/>
          <dgm:chPref/>
          <dgm:animLvl val="lvl"/>
        </dgm:presLayoutVars>
      </dgm:prSet>
      <dgm:spPr/>
    </dgm:pt>
    <dgm:pt modelId="{E8AACCBB-6709-4071-B389-3BB226B3A586}" type="pres">
      <dgm:prSet presAssocID="{05A24E01-5535-46B9-A9A1-A9A07E639A88}" presName="divider" presStyleLbl="fgAcc1" presStyleIdx="0" presStyleCnt="6" custLinFactNeighborY="0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  <a:miter lim="800000"/>
          <a:tailEnd type="triangle" w="lg" len="lg"/>
        </a:ln>
        <a:effectLst/>
      </dgm:spPr>
    </dgm:pt>
    <dgm:pt modelId="{E6F74CED-5217-4282-85F1-1C12DC84731C}" type="pres">
      <dgm:prSet presAssocID="{05A24E01-5535-46B9-A9A1-A9A07E639A88}" presName="nodes" presStyleCnt="0">
        <dgm:presLayoutVars>
          <dgm:chMax/>
          <dgm:chPref/>
          <dgm:animLvl val="lvl"/>
        </dgm:presLayoutVars>
      </dgm:prSet>
      <dgm:spPr/>
    </dgm:pt>
    <dgm:pt modelId="{AC377099-4DAE-451C-ADE9-98036E2679B5}" type="pres">
      <dgm:prSet presAssocID="{58FF46FB-368D-4E9C-A650-0513B8879DA8}" presName="composite" presStyleCnt="0"/>
      <dgm:spPr/>
    </dgm:pt>
    <dgm:pt modelId="{B6C94ECD-6415-4250-B4AD-F67BF5BECFB8}" type="pres">
      <dgm:prSet presAssocID="{58FF46FB-368D-4E9C-A650-0513B8879DA8}" presName="ConnectorPoint" presStyleLbl="lnNode1" presStyleIdx="0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E99BB09-1B86-4308-A570-3981E6DD3A06}" type="pres">
      <dgm:prSet presAssocID="{58FF46FB-368D-4E9C-A650-0513B8879DA8}" presName="DropPinPlaceHolder" presStyleCnt="0"/>
      <dgm:spPr/>
    </dgm:pt>
    <dgm:pt modelId="{0ED6E8D6-BD44-4400-BC14-1BC75CB979A3}" type="pres">
      <dgm:prSet presAssocID="{58FF46FB-368D-4E9C-A650-0513B8879DA8}" presName="DropPin" presStyleLbl="alignNode1" presStyleIdx="0" presStyleCnt="5"/>
      <dgm:spPr>
        <a:solidFill>
          <a:schemeClr val="accent1"/>
        </a:solidFill>
        <a:ln>
          <a:solidFill>
            <a:srgbClr val="4F5945"/>
          </a:solidFill>
        </a:ln>
      </dgm:spPr>
    </dgm:pt>
    <dgm:pt modelId="{5B7FC7CF-F58D-48D5-8BCC-38D6EE87890B}" type="pres">
      <dgm:prSet presAssocID="{58FF46FB-368D-4E9C-A650-0513B8879DA8}" presName="Ellipse" presStyleLbl="fgAcc1" presStyleIdx="1" presStyleCnt="6"/>
      <dgm:spPr>
        <a:solidFill>
          <a:schemeClr val="tx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D2143A46-815A-49BF-9455-C0385022444F}" type="pres">
      <dgm:prSet presAssocID="{58FF46FB-368D-4E9C-A650-0513B8879DA8}" presName="L2TextContainer" presStyleLbl="revTx" presStyleIdx="0" presStyleCnt="10">
        <dgm:presLayoutVars>
          <dgm:bulletEnabled val="1"/>
        </dgm:presLayoutVars>
      </dgm:prSet>
      <dgm:spPr/>
    </dgm:pt>
    <dgm:pt modelId="{8E3FB235-DF38-476B-9A0E-B1E583D50944}" type="pres">
      <dgm:prSet presAssocID="{58FF46FB-368D-4E9C-A650-0513B8879DA8}" presName="L1TextContainer" presStyleLbl="revTx" presStyleIdx="1" presStyleCnt="10">
        <dgm:presLayoutVars>
          <dgm:chMax val="1"/>
          <dgm:chPref val="1"/>
          <dgm:bulletEnabled val="1"/>
        </dgm:presLayoutVars>
      </dgm:prSet>
      <dgm:spPr/>
    </dgm:pt>
    <dgm:pt modelId="{9AA05CE5-209F-4AD9-BE2C-2A69F76DA8F4}" type="pres">
      <dgm:prSet presAssocID="{58FF46FB-368D-4E9C-A650-0513B8879DA8}" presName="ConnectLine" presStyleLbl="sibTrans1D1" presStyleIdx="0" presStyleCnt="5"/>
      <dgm:spPr>
        <a:noFill/>
        <a:ln w="12700" cap="flat" cmpd="sng" algn="ctr">
          <a:solidFill>
            <a:schemeClr val="accent1"/>
          </a:solidFill>
          <a:prstDash val="dash"/>
          <a:miter lim="800000"/>
        </a:ln>
        <a:effectLst/>
      </dgm:spPr>
    </dgm:pt>
    <dgm:pt modelId="{17350C28-DA10-4F3B-9FA2-0FE7C12A4ABE}" type="pres">
      <dgm:prSet presAssocID="{58FF46FB-368D-4E9C-A650-0513B8879DA8}" presName="EmptyPlaceHolder" presStyleCnt="0"/>
      <dgm:spPr/>
    </dgm:pt>
    <dgm:pt modelId="{6DA7B85E-9DC6-4F3B-A2BF-09CDEEDB43BC}" type="pres">
      <dgm:prSet presAssocID="{CFA40740-0682-470C-AD5A-CFF53CD12BD2}" presName="spaceBetweenRectangles" presStyleCnt="0"/>
      <dgm:spPr/>
    </dgm:pt>
    <dgm:pt modelId="{CF519A69-9940-494F-8406-D0D876E3CD26}" type="pres">
      <dgm:prSet presAssocID="{D05E1923-5021-40F7-B4EF-E582E23A699D}" presName="composite" presStyleCnt="0"/>
      <dgm:spPr/>
    </dgm:pt>
    <dgm:pt modelId="{714429FF-AAA3-4358-8C5F-1A7F29AA2B7B}" type="pres">
      <dgm:prSet presAssocID="{D05E1923-5021-40F7-B4EF-E582E23A699D}" presName="ConnectorPoint" presStyleLbl="lnNode1" presStyleIdx="1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B8B1E8E-162B-4E3E-9E31-BA5CFBD3ED9D}" type="pres">
      <dgm:prSet presAssocID="{D05E1923-5021-40F7-B4EF-E582E23A699D}" presName="DropPinPlaceHolder" presStyleCnt="0"/>
      <dgm:spPr/>
    </dgm:pt>
    <dgm:pt modelId="{358CAA11-0A87-4861-8B4E-913B1EAD1334}" type="pres">
      <dgm:prSet presAssocID="{D05E1923-5021-40F7-B4EF-E582E23A699D}" presName="DropPin" presStyleLbl="alignNode1" presStyleIdx="1" presStyleCnt="5"/>
      <dgm:spPr/>
    </dgm:pt>
    <dgm:pt modelId="{B1A1A837-F261-404B-A808-B2F4154CE8A2}" type="pres">
      <dgm:prSet presAssocID="{D05E1923-5021-40F7-B4EF-E582E23A699D}" presName="Ellipse" presStyleLbl="fgAcc1" presStyleIdx="2" presStyleCnt="6"/>
      <dgm:spPr>
        <a:solidFill>
          <a:schemeClr val="tx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B5F3F650-2E42-488A-AD4F-C4BD47D19A84}" type="pres">
      <dgm:prSet presAssocID="{D05E1923-5021-40F7-B4EF-E582E23A699D}" presName="L2TextContainer" presStyleLbl="revTx" presStyleIdx="2" presStyleCnt="10">
        <dgm:presLayoutVars>
          <dgm:bulletEnabled val="1"/>
        </dgm:presLayoutVars>
      </dgm:prSet>
      <dgm:spPr/>
    </dgm:pt>
    <dgm:pt modelId="{223C5207-4FA2-4A6C-8F43-20BD55767C99}" type="pres">
      <dgm:prSet presAssocID="{D05E1923-5021-40F7-B4EF-E582E23A699D}" presName="L1TextContainer" presStyleLbl="revTx" presStyleIdx="3" presStyleCnt="10">
        <dgm:presLayoutVars>
          <dgm:chMax val="1"/>
          <dgm:chPref val="1"/>
          <dgm:bulletEnabled val="1"/>
        </dgm:presLayoutVars>
      </dgm:prSet>
      <dgm:spPr/>
    </dgm:pt>
    <dgm:pt modelId="{4FE5EB5D-4CEF-4D0D-9394-0534E61844BE}" type="pres">
      <dgm:prSet presAssocID="{D05E1923-5021-40F7-B4EF-E582E23A699D}" presName="ConnectLine" presStyleLbl="sibTrans1D1" presStyleIdx="1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EC869059-0AEC-4D98-8C46-CB603A342C72}" type="pres">
      <dgm:prSet presAssocID="{D05E1923-5021-40F7-B4EF-E582E23A699D}" presName="EmptyPlaceHolder" presStyleCnt="0"/>
      <dgm:spPr/>
    </dgm:pt>
    <dgm:pt modelId="{408BA715-9739-461D-BFDE-88EDAE355E60}" type="pres">
      <dgm:prSet presAssocID="{F020958C-EF86-4274-85F9-318F2792F7B6}" presName="spaceBetweenRectangles" presStyleCnt="0"/>
      <dgm:spPr/>
    </dgm:pt>
    <dgm:pt modelId="{D512C7F9-87A6-4BA9-AFAC-03FF1578D945}" type="pres">
      <dgm:prSet presAssocID="{FA8F44BD-C8C7-462C-9756-1EC498E86842}" presName="composite" presStyleCnt="0"/>
      <dgm:spPr/>
    </dgm:pt>
    <dgm:pt modelId="{152AD014-AFD0-4700-A468-4D562874339A}" type="pres">
      <dgm:prSet presAssocID="{FA8F44BD-C8C7-462C-9756-1EC498E86842}" presName="ConnectorPoint" presStyleLbl="lnNode1" presStyleIdx="2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CE2C4D8-4380-442D-A6C2-0B468BF3C74C}" type="pres">
      <dgm:prSet presAssocID="{FA8F44BD-C8C7-462C-9756-1EC498E86842}" presName="DropPinPlaceHolder" presStyleCnt="0"/>
      <dgm:spPr/>
    </dgm:pt>
    <dgm:pt modelId="{72C82E90-F103-439C-8371-CFFB0927B9DE}" type="pres">
      <dgm:prSet presAssocID="{FA8F44BD-C8C7-462C-9756-1EC498E86842}" presName="DropPin" presStyleLbl="alignNode1" presStyleIdx="2" presStyleCnt="5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5D519322-C1DD-47AE-92C0-13575134BC76}" type="pres">
      <dgm:prSet presAssocID="{FA8F44BD-C8C7-462C-9756-1EC498E86842}" presName="Ellipse" presStyleLbl="fgAcc1" presStyleIdx="3" presStyleCnt="6"/>
      <dgm:spPr>
        <a:solidFill>
          <a:srgbClr val="CCD8D6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96DDA0FE-83E2-423C-9F13-58A61EB68487}" type="pres">
      <dgm:prSet presAssocID="{FA8F44BD-C8C7-462C-9756-1EC498E86842}" presName="L2TextContainer" presStyleLbl="revTx" presStyleIdx="4" presStyleCnt="10">
        <dgm:presLayoutVars>
          <dgm:bulletEnabled val="1"/>
        </dgm:presLayoutVars>
      </dgm:prSet>
      <dgm:spPr/>
    </dgm:pt>
    <dgm:pt modelId="{2D6C7916-1130-46A8-833B-A6278CBD2192}" type="pres">
      <dgm:prSet presAssocID="{FA8F44BD-C8C7-462C-9756-1EC498E86842}" presName="L1TextContainer" presStyleLbl="revTx" presStyleIdx="5" presStyleCnt="10">
        <dgm:presLayoutVars>
          <dgm:chMax val="1"/>
          <dgm:chPref val="1"/>
          <dgm:bulletEnabled val="1"/>
        </dgm:presLayoutVars>
      </dgm:prSet>
      <dgm:spPr/>
    </dgm:pt>
    <dgm:pt modelId="{4D953791-5C2F-4A75-A8F4-6ED7EAB5E015}" type="pres">
      <dgm:prSet presAssocID="{FA8F44BD-C8C7-462C-9756-1EC498E86842}" presName="ConnectLine" presStyleLbl="sibTrans1D1" presStyleIdx="2" presStyleCnt="5"/>
      <dgm:spPr>
        <a:noFill/>
        <a:ln w="12700" cap="flat" cmpd="sng" algn="ctr">
          <a:solidFill>
            <a:schemeClr val="accent1"/>
          </a:solidFill>
          <a:prstDash val="dash"/>
          <a:miter lim="800000"/>
        </a:ln>
        <a:effectLst/>
      </dgm:spPr>
    </dgm:pt>
    <dgm:pt modelId="{22A72E40-4DCC-4F48-AADD-29738FD37A2C}" type="pres">
      <dgm:prSet presAssocID="{FA8F44BD-C8C7-462C-9756-1EC498E86842}" presName="EmptyPlaceHolder" presStyleCnt="0"/>
      <dgm:spPr/>
    </dgm:pt>
    <dgm:pt modelId="{E168BB9F-20D9-474F-9E39-4872B40634C6}" type="pres">
      <dgm:prSet presAssocID="{8C8A9736-03DA-4B1C-A590-10B4AD89452B}" presName="spaceBetweenRectangles" presStyleCnt="0"/>
      <dgm:spPr/>
    </dgm:pt>
    <dgm:pt modelId="{A62622B1-7EF4-49B6-9AC7-B54F0E2A0C74}" type="pres">
      <dgm:prSet presAssocID="{8BAB5E6F-A65E-41DB-A296-0818B0E49F7C}" presName="composite" presStyleCnt="0"/>
      <dgm:spPr/>
    </dgm:pt>
    <dgm:pt modelId="{14282312-87CB-41BB-A02D-C594BBEF33C7}" type="pres">
      <dgm:prSet presAssocID="{8BAB5E6F-A65E-41DB-A296-0818B0E49F7C}" presName="ConnectorPoint" presStyleLbl="lnNode1" presStyleIdx="3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554C1A5-AF8E-41FC-A779-25BD6B11F91F}" type="pres">
      <dgm:prSet presAssocID="{8BAB5E6F-A65E-41DB-A296-0818B0E49F7C}" presName="DropPinPlaceHolder" presStyleCnt="0"/>
      <dgm:spPr/>
    </dgm:pt>
    <dgm:pt modelId="{17331DD9-74CF-4A3A-86BA-F4B9DBEAB944}" type="pres">
      <dgm:prSet presAssocID="{8BAB5E6F-A65E-41DB-A296-0818B0E49F7C}" presName="DropPin" presStyleLbl="alignNode1" presStyleIdx="3" presStyleCnt="5"/>
      <dgm:spPr/>
    </dgm:pt>
    <dgm:pt modelId="{515AAB83-BD07-4B9E-9A3B-858C0B126F9C}" type="pres">
      <dgm:prSet presAssocID="{8BAB5E6F-A65E-41DB-A296-0818B0E49F7C}" presName="Ellipse" presStyleLbl="fgAcc1" presStyleIdx="4" presStyleCnt="6"/>
      <dgm:spPr>
        <a:solidFill>
          <a:schemeClr val="tx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08CB2D5A-F46A-4E0E-9575-15F31D04AAC6}" type="pres">
      <dgm:prSet presAssocID="{8BAB5E6F-A65E-41DB-A296-0818B0E49F7C}" presName="L2TextContainer" presStyleLbl="revTx" presStyleIdx="6" presStyleCnt="10">
        <dgm:presLayoutVars>
          <dgm:bulletEnabled val="1"/>
        </dgm:presLayoutVars>
      </dgm:prSet>
      <dgm:spPr/>
    </dgm:pt>
    <dgm:pt modelId="{7C1E6B4A-59F7-4018-A403-E1CCAEE78BA1}" type="pres">
      <dgm:prSet presAssocID="{8BAB5E6F-A65E-41DB-A296-0818B0E49F7C}" presName="L1TextContainer" presStyleLbl="revTx" presStyleIdx="7" presStyleCnt="10" custScaleX="126966" custLinFactNeighborX="13010">
        <dgm:presLayoutVars>
          <dgm:chMax val="1"/>
          <dgm:chPref val="1"/>
          <dgm:bulletEnabled val="1"/>
        </dgm:presLayoutVars>
      </dgm:prSet>
      <dgm:spPr/>
    </dgm:pt>
    <dgm:pt modelId="{A03C5372-D306-43AC-B406-6F8183849431}" type="pres">
      <dgm:prSet presAssocID="{8BAB5E6F-A65E-41DB-A296-0818B0E49F7C}" presName="ConnectLine" presStyleLbl="sibTrans1D1" presStyleIdx="3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90926F0B-05E0-48AF-9C69-5C494731F877}" type="pres">
      <dgm:prSet presAssocID="{8BAB5E6F-A65E-41DB-A296-0818B0E49F7C}" presName="EmptyPlaceHolder" presStyleCnt="0"/>
      <dgm:spPr/>
    </dgm:pt>
    <dgm:pt modelId="{9EA695E3-93D5-405B-8AF6-0B8537A964FD}" type="pres">
      <dgm:prSet presAssocID="{B407F4C3-8FC9-4E91-A0EC-6B33713CC9A5}" presName="spaceBetweenRectangles" presStyleCnt="0"/>
      <dgm:spPr/>
    </dgm:pt>
    <dgm:pt modelId="{05956D37-804F-419D-9E8C-30D41D06DC3E}" type="pres">
      <dgm:prSet presAssocID="{8B9AF88A-E1F7-4D3A-905F-87228D6A8655}" presName="composite" presStyleCnt="0"/>
      <dgm:spPr/>
    </dgm:pt>
    <dgm:pt modelId="{58B7B786-A0AD-4662-8D54-C5C572D2C32C}" type="pres">
      <dgm:prSet presAssocID="{8B9AF88A-E1F7-4D3A-905F-87228D6A8655}" presName="ConnectorPoint" presStyleLbl="lnNode1" presStyleIdx="4" presStyleCnt="5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4704426-333D-4092-A035-BBC55DB8579D}" type="pres">
      <dgm:prSet presAssocID="{8B9AF88A-E1F7-4D3A-905F-87228D6A8655}" presName="DropPinPlaceHolder" presStyleCnt="0"/>
      <dgm:spPr/>
    </dgm:pt>
    <dgm:pt modelId="{A55439AF-6893-479D-8B57-31FBC13C553F}" type="pres">
      <dgm:prSet presAssocID="{8B9AF88A-E1F7-4D3A-905F-87228D6A8655}" presName="DropPin" presStyleLbl="alignNode1" presStyleIdx="4" presStyleCnt="5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A22B1C16-7FF0-4DBE-B32E-E43FEB1E2EAC}" type="pres">
      <dgm:prSet presAssocID="{8B9AF88A-E1F7-4D3A-905F-87228D6A8655}" presName="Ellipse" presStyleLbl="fgAcc1" presStyleIdx="5" presStyleCnt="6"/>
      <dgm:spPr>
        <a:solidFill>
          <a:srgbClr val="CCD8D6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1B55AA6D-649D-4145-93EB-08B866A4D4E5}" type="pres">
      <dgm:prSet presAssocID="{8B9AF88A-E1F7-4D3A-905F-87228D6A8655}" presName="L2TextContainer" presStyleLbl="revTx" presStyleIdx="8" presStyleCnt="10">
        <dgm:presLayoutVars>
          <dgm:bulletEnabled val="1"/>
        </dgm:presLayoutVars>
      </dgm:prSet>
      <dgm:spPr/>
    </dgm:pt>
    <dgm:pt modelId="{3FA5D5AE-9CAE-4D19-9765-BCEE62095312}" type="pres">
      <dgm:prSet presAssocID="{8B9AF88A-E1F7-4D3A-905F-87228D6A8655}" presName="L1TextContainer" presStyleLbl="revTx" presStyleIdx="9" presStyleCnt="10">
        <dgm:presLayoutVars>
          <dgm:chMax val="1"/>
          <dgm:chPref val="1"/>
          <dgm:bulletEnabled val="1"/>
        </dgm:presLayoutVars>
      </dgm:prSet>
      <dgm:spPr/>
    </dgm:pt>
    <dgm:pt modelId="{FE6CA7EB-68EC-4E76-9051-08C4CF370101}" type="pres">
      <dgm:prSet presAssocID="{8B9AF88A-E1F7-4D3A-905F-87228D6A8655}" presName="ConnectLine" presStyleLbl="sibTrans1D1" presStyleIdx="4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070CED43-982E-487C-9CC2-CFAEABD4D2D8}" type="pres">
      <dgm:prSet presAssocID="{8B9AF88A-E1F7-4D3A-905F-87228D6A8655}" presName="EmptyPlaceHolder" presStyleCnt="0"/>
      <dgm:spPr/>
    </dgm:pt>
  </dgm:ptLst>
  <dgm:cxnLst>
    <dgm:cxn modelId="{1E92940A-250B-4494-B40F-3DA807C7CB42}" type="presOf" srcId="{DF1ABFB3-B399-406F-91BD-DCDF9A38526B}" destId="{1B55AA6D-649D-4145-93EB-08B866A4D4E5}" srcOrd="0" destOrd="0" presId="urn:microsoft.com/office/officeart/2017/3/layout/DropPinTimeline"/>
    <dgm:cxn modelId="{C3A1C60D-63BB-4E34-AD47-96AABDB6084E}" type="presOf" srcId="{D05E1923-5021-40F7-B4EF-E582E23A699D}" destId="{223C5207-4FA2-4A6C-8F43-20BD55767C99}" srcOrd="0" destOrd="0" presId="urn:microsoft.com/office/officeart/2017/3/layout/DropPinTimeline"/>
    <dgm:cxn modelId="{5F3B0F1C-AD09-448C-A081-46D11DC987C6}" type="presOf" srcId="{8B9AF88A-E1F7-4D3A-905F-87228D6A8655}" destId="{3FA5D5AE-9CAE-4D19-9765-BCEE62095312}" srcOrd="0" destOrd="0" presId="urn:microsoft.com/office/officeart/2017/3/layout/DropPinTimeline"/>
    <dgm:cxn modelId="{E0E45028-839A-4135-AA56-517D3BAA0708}" type="presOf" srcId="{8BAB5E6F-A65E-41DB-A296-0818B0E49F7C}" destId="{7C1E6B4A-59F7-4018-A403-E1CCAEE78BA1}" srcOrd="0" destOrd="0" presId="urn:microsoft.com/office/officeart/2017/3/layout/DropPinTimeline"/>
    <dgm:cxn modelId="{1B32EF2C-9DB5-4504-A9DA-B4956CC00208}" srcId="{FA8F44BD-C8C7-462C-9756-1EC498E86842}" destId="{EFEB4D61-3A9C-4140-977F-3C3F5C9EE9D1}" srcOrd="0" destOrd="0" parTransId="{57D352E4-0431-4F68-B8F1-61BFA34799AA}" sibTransId="{0ECC32B6-1E7C-4AA4-9DBF-D69B7C5E64A9}"/>
    <dgm:cxn modelId="{0D51BD2E-4619-469B-B233-EBAC3D4D0BA6}" srcId="{05A24E01-5535-46B9-A9A1-A9A07E639A88}" destId="{FA8F44BD-C8C7-462C-9756-1EC498E86842}" srcOrd="2" destOrd="0" parTransId="{F47063EE-4B58-4EDE-A4F2-A4BD81B82F21}" sibTransId="{8C8A9736-03DA-4B1C-A590-10B4AD89452B}"/>
    <dgm:cxn modelId="{C5645B39-CB65-4A0A-B369-E455C3B827C3}" srcId="{05A24E01-5535-46B9-A9A1-A9A07E639A88}" destId="{58FF46FB-368D-4E9C-A650-0513B8879DA8}" srcOrd="0" destOrd="0" parTransId="{11DFA284-5E99-474D-BF05-364A45269DC7}" sibTransId="{CFA40740-0682-470C-AD5A-CFF53CD12BD2}"/>
    <dgm:cxn modelId="{7DDF5444-F976-4F04-88A9-CF8B15238792}" type="presOf" srcId="{58FF46FB-368D-4E9C-A650-0513B8879DA8}" destId="{8E3FB235-DF38-476B-9A0E-B1E583D50944}" srcOrd="0" destOrd="0" presId="urn:microsoft.com/office/officeart/2017/3/layout/DropPinTimeline"/>
    <dgm:cxn modelId="{1690634A-EBA7-4881-9E5F-0C82421D4CDF}" type="presOf" srcId="{FA8F44BD-C8C7-462C-9756-1EC498E86842}" destId="{2D6C7916-1130-46A8-833B-A6278CBD2192}" srcOrd="0" destOrd="0" presId="urn:microsoft.com/office/officeart/2017/3/layout/DropPinTimeline"/>
    <dgm:cxn modelId="{B659504B-18E4-4D89-A17C-34ABB280AE52}" srcId="{58FF46FB-368D-4E9C-A650-0513B8879DA8}" destId="{9A875394-CA1E-4432-AEEB-9054FCFF5E0E}" srcOrd="0" destOrd="0" parTransId="{FCC92BDD-6EA3-421D-9DA8-7D3A12D003B6}" sibTransId="{0314452B-82A0-42F4-9551-DF00CFFC3580}"/>
    <dgm:cxn modelId="{66B49C6C-FAFD-47B4-BF22-05A295C23D4E}" srcId="{05A24E01-5535-46B9-A9A1-A9A07E639A88}" destId="{8BAB5E6F-A65E-41DB-A296-0818B0E49F7C}" srcOrd="3" destOrd="0" parTransId="{886842C6-3EFC-4BE7-B417-415595758830}" sibTransId="{B407F4C3-8FC9-4E91-A0EC-6B33713CC9A5}"/>
    <dgm:cxn modelId="{15319551-A9EA-462E-845B-E5251E84291F}" srcId="{8B9AF88A-E1F7-4D3A-905F-87228D6A8655}" destId="{DF1ABFB3-B399-406F-91BD-DCDF9A38526B}" srcOrd="0" destOrd="0" parTransId="{78CB0E27-958C-4066-A189-8B36505E8204}" sibTransId="{70E4A1D3-514E-4327-991D-5CC9C6B41885}"/>
    <dgm:cxn modelId="{4876CF51-F110-4E25-8FD4-08D25B4B0AB8}" srcId="{D05E1923-5021-40F7-B4EF-E582E23A699D}" destId="{579089A8-5362-4BA4-9163-D19228C1808F}" srcOrd="0" destOrd="0" parTransId="{FB2DEB6E-B29F-4E51-960A-23ECC62EBF38}" sibTransId="{1C5328B1-AC18-4CF7-A034-BB0592F4A2A1}"/>
    <dgm:cxn modelId="{2617C475-F537-46A6-ADE1-4EB764853601}" srcId="{8BAB5E6F-A65E-41DB-A296-0818B0E49F7C}" destId="{332BC85C-1CF3-4F8F-ACB7-5B6D53744AE1}" srcOrd="0" destOrd="0" parTransId="{99F218FD-90FE-450E-A368-B3E3677E74E8}" sibTransId="{8D1CC686-B05C-4470-A959-236CC9C8BB70}"/>
    <dgm:cxn modelId="{B9F0B583-D02F-4EF4-83A8-DFD7B32B9433}" type="presOf" srcId="{9A875394-CA1E-4432-AEEB-9054FCFF5E0E}" destId="{D2143A46-815A-49BF-9455-C0385022444F}" srcOrd="0" destOrd="0" presId="urn:microsoft.com/office/officeart/2017/3/layout/DropPinTimeline"/>
    <dgm:cxn modelId="{DF6168D4-4FC3-42E4-8DAA-85BA8A678933}" type="presOf" srcId="{332BC85C-1CF3-4F8F-ACB7-5B6D53744AE1}" destId="{08CB2D5A-F46A-4E0E-9575-15F31D04AAC6}" srcOrd="0" destOrd="0" presId="urn:microsoft.com/office/officeart/2017/3/layout/DropPinTimeline"/>
    <dgm:cxn modelId="{72C4D6D9-419A-42C1-A76D-84599F65BB08}" srcId="{05A24E01-5535-46B9-A9A1-A9A07E639A88}" destId="{D05E1923-5021-40F7-B4EF-E582E23A699D}" srcOrd="1" destOrd="0" parTransId="{FD6C5CD2-9CED-4BE6-89CD-A5A5CCE63B3E}" sibTransId="{F020958C-EF86-4274-85F9-318F2792F7B6}"/>
    <dgm:cxn modelId="{C6A73EDB-89B0-4756-9ECD-83E9B8AB77E5}" type="presOf" srcId="{EFEB4D61-3A9C-4140-977F-3C3F5C9EE9D1}" destId="{96DDA0FE-83E2-423C-9F13-58A61EB68487}" srcOrd="0" destOrd="0" presId="urn:microsoft.com/office/officeart/2017/3/layout/DropPinTimeline"/>
    <dgm:cxn modelId="{FE7849EA-5B37-43C8-B217-CD4E30A8E545}" type="presOf" srcId="{05A24E01-5535-46B9-A9A1-A9A07E639A88}" destId="{6E9F3C9B-13CA-43A8-8836-0B2B41D07DEF}" srcOrd="0" destOrd="0" presId="urn:microsoft.com/office/officeart/2017/3/layout/DropPinTimeline"/>
    <dgm:cxn modelId="{E1474FF3-8E3C-4B30-985C-CE88BA0FE324}" srcId="{05A24E01-5535-46B9-A9A1-A9A07E639A88}" destId="{8B9AF88A-E1F7-4D3A-905F-87228D6A8655}" srcOrd="4" destOrd="0" parTransId="{933A8FED-7B84-4ED0-B6AA-2EE26A89B8EA}" sibTransId="{F11DD6EC-352C-4A0E-84AA-FEBE2F06BCF9}"/>
    <dgm:cxn modelId="{DC6269F4-0C31-4613-A809-E8E029CAD0D1}" type="presOf" srcId="{579089A8-5362-4BA4-9163-D19228C1808F}" destId="{B5F3F650-2E42-488A-AD4F-C4BD47D19A84}" srcOrd="0" destOrd="0" presId="urn:microsoft.com/office/officeart/2017/3/layout/DropPinTimeline"/>
    <dgm:cxn modelId="{2FED2A5E-98EB-4859-AB3F-062F22EEC890}" type="presParOf" srcId="{6E9F3C9B-13CA-43A8-8836-0B2B41D07DEF}" destId="{E8AACCBB-6709-4071-B389-3BB226B3A586}" srcOrd="0" destOrd="0" presId="urn:microsoft.com/office/officeart/2017/3/layout/DropPinTimeline"/>
    <dgm:cxn modelId="{6DE443D7-8EE2-4FBC-842D-B6B9C44204D0}" type="presParOf" srcId="{6E9F3C9B-13CA-43A8-8836-0B2B41D07DEF}" destId="{E6F74CED-5217-4282-85F1-1C12DC84731C}" srcOrd="1" destOrd="0" presId="urn:microsoft.com/office/officeart/2017/3/layout/DropPinTimeline"/>
    <dgm:cxn modelId="{C773189E-DF31-4C58-A290-F5DFD7DCF8B1}" type="presParOf" srcId="{E6F74CED-5217-4282-85F1-1C12DC84731C}" destId="{AC377099-4DAE-451C-ADE9-98036E2679B5}" srcOrd="0" destOrd="0" presId="urn:microsoft.com/office/officeart/2017/3/layout/DropPinTimeline"/>
    <dgm:cxn modelId="{04D71AD3-A9B8-46E1-AB82-BB594FCE110E}" type="presParOf" srcId="{AC377099-4DAE-451C-ADE9-98036E2679B5}" destId="{B6C94ECD-6415-4250-B4AD-F67BF5BECFB8}" srcOrd="0" destOrd="0" presId="urn:microsoft.com/office/officeart/2017/3/layout/DropPinTimeline"/>
    <dgm:cxn modelId="{4D9D677D-9448-43AF-978B-5C7E7661F4F9}" type="presParOf" srcId="{AC377099-4DAE-451C-ADE9-98036E2679B5}" destId="{0E99BB09-1B86-4308-A570-3981E6DD3A06}" srcOrd="1" destOrd="0" presId="urn:microsoft.com/office/officeart/2017/3/layout/DropPinTimeline"/>
    <dgm:cxn modelId="{C213A57E-D4AE-4C05-AA12-FE8CC1989639}" type="presParOf" srcId="{0E99BB09-1B86-4308-A570-3981E6DD3A06}" destId="{0ED6E8D6-BD44-4400-BC14-1BC75CB979A3}" srcOrd="0" destOrd="0" presId="urn:microsoft.com/office/officeart/2017/3/layout/DropPinTimeline"/>
    <dgm:cxn modelId="{927F0821-BB24-4368-A4D4-046EB89F39DD}" type="presParOf" srcId="{0E99BB09-1B86-4308-A570-3981E6DD3A06}" destId="{5B7FC7CF-F58D-48D5-8BCC-38D6EE87890B}" srcOrd="1" destOrd="0" presId="urn:microsoft.com/office/officeart/2017/3/layout/DropPinTimeline"/>
    <dgm:cxn modelId="{F517DE46-1EA2-46F3-8833-EE234EEF5B09}" type="presParOf" srcId="{AC377099-4DAE-451C-ADE9-98036E2679B5}" destId="{D2143A46-815A-49BF-9455-C0385022444F}" srcOrd="2" destOrd="0" presId="urn:microsoft.com/office/officeart/2017/3/layout/DropPinTimeline"/>
    <dgm:cxn modelId="{75F0F73C-AD49-4A34-842E-A65EF46645BA}" type="presParOf" srcId="{AC377099-4DAE-451C-ADE9-98036E2679B5}" destId="{8E3FB235-DF38-476B-9A0E-B1E583D50944}" srcOrd="3" destOrd="0" presId="urn:microsoft.com/office/officeart/2017/3/layout/DropPinTimeline"/>
    <dgm:cxn modelId="{071A2262-20BC-4D30-AB90-12B0A0FEB6EF}" type="presParOf" srcId="{AC377099-4DAE-451C-ADE9-98036E2679B5}" destId="{9AA05CE5-209F-4AD9-BE2C-2A69F76DA8F4}" srcOrd="4" destOrd="0" presId="urn:microsoft.com/office/officeart/2017/3/layout/DropPinTimeline"/>
    <dgm:cxn modelId="{0D0471BD-C944-46DB-9B0D-12B6F025E4F4}" type="presParOf" srcId="{AC377099-4DAE-451C-ADE9-98036E2679B5}" destId="{17350C28-DA10-4F3B-9FA2-0FE7C12A4ABE}" srcOrd="5" destOrd="0" presId="urn:microsoft.com/office/officeart/2017/3/layout/DropPinTimeline"/>
    <dgm:cxn modelId="{37FF9AEE-1EE5-440D-B822-B54671B03AAC}" type="presParOf" srcId="{E6F74CED-5217-4282-85F1-1C12DC84731C}" destId="{6DA7B85E-9DC6-4F3B-A2BF-09CDEEDB43BC}" srcOrd="1" destOrd="0" presId="urn:microsoft.com/office/officeart/2017/3/layout/DropPinTimeline"/>
    <dgm:cxn modelId="{3FF77B45-DC34-4E18-8B7E-49C274966E23}" type="presParOf" srcId="{E6F74CED-5217-4282-85F1-1C12DC84731C}" destId="{CF519A69-9940-494F-8406-D0D876E3CD26}" srcOrd="2" destOrd="0" presId="urn:microsoft.com/office/officeart/2017/3/layout/DropPinTimeline"/>
    <dgm:cxn modelId="{4E60349A-D4EB-4BFE-9374-0F079D59B1FC}" type="presParOf" srcId="{CF519A69-9940-494F-8406-D0D876E3CD26}" destId="{714429FF-AAA3-4358-8C5F-1A7F29AA2B7B}" srcOrd="0" destOrd="0" presId="urn:microsoft.com/office/officeart/2017/3/layout/DropPinTimeline"/>
    <dgm:cxn modelId="{0B07CD93-B91C-4CAF-B94C-3237B0C6F601}" type="presParOf" srcId="{CF519A69-9940-494F-8406-D0D876E3CD26}" destId="{AB8B1E8E-162B-4E3E-9E31-BA5CFBD3ED9D}" srcOrd="1" destOrd="0" presId="urn:microsoft.com/office/officeart/2017/3/layout/DropPinTimeline"/>
    <dgm:cxn modelId="{BB97917A-2BFB-4D8A-94BD-816B0C62D6F6}" type="presParOf" srcId="{AB8B1E8E-162B-4E3E-9E31-BA5CFBD3ED9D}" destId="{358CAA11-0A87-4861-8B4E-913B1EAD1334}" srcOrd="0" destOrd="0" presId="urn:microsoft.com/office/officeart/2017/3/layout/DropPinTimeline"/>
    <dgm:cxn modelId="{FDC4D318-B3AD-4E39-8663-3AFB57531D79}" type="presParOf" srcId="{AB8B1E8E-162B-4E3E-9E31-BA5CFBD3ED9D}" destId="{B1A1A837-F261-404B-A808-B2F4154CE8A2}" srcOrd="1" destOrd="0" presId="urn:microsoft.com/office/officeart/2017/3/layout/DropPinTimeline"/>
    <dgm:cxn modelId="{7F53703E-9DF0-45E5-AC76-7E0CCD3B06EA}" type="presParOf" srcId="{CF519A69-9940-494F-8406-D0D876E3CD26}" destId="{B5F3F650-2E42-488A-AD4F-C4BD47D19A84}" srcOrd="2" destOrd="0" presId="urn:microsoft.com/office/officeart/2017/3/layout/DropPinTimeline"/>
    <dgm:cxn modelId="{B59937ED-9C59-4BBD-AA3C-5D9159504926}" type="presParOf" srcId="{CF519A69-9940-494F-8406-D0D876E3CD26}" destId="{223C5207-4FA2-4A6C-8F43-20BD55767C99}" srcOrd="3" destOrd="0" presId="urn:microsoft.com/office/officeart/2017/3/layout/DropPinTimeline"/>
    <dgm:cxn modelId="{470C2FBB-9D40-4F2C-8107-12E2CA0E70BE}" type="presParOf" srcId="{CF519A69-9940-494F-8406-D0D876E3CD26}" destId="{4FE5EB5D-4CEF-4D0D-9394-0534E61844BE}" srcOrd="4" destOrd="0" presId="urn:microsoft.com/office/officeart/2017/3/layout/DropPinTimeline"/>
    <dgm:cxn modelId="{C1237DFD-87FD-434B-A5C8-02108EF43081}" type="presParOf" srcId="{CF519A69-9940-494F-8406-D0D876E3CD26}" destId="{EC869059-0AEC-4D98-8C46-CB603A342C72}" srcOrd="5" destOrd="0" presId="urn:microsoft.com/office/officeart/2017/3/layout/DropPinTimeline"/>
    <dgm:cxn modelId="{7A1441D0-A5AA-4E6C-9388-511DA29929BF}" type="presParOf" srcId="{E6F74CED-5217-4282-85F1-1C12DC84731C}" destId="{408BA715-9739-461D-BFDE-88EDAE355E60}" srcOrd="3" destOrd="0" presId="urn:microsoft.com/office/officeart/2017/3/layout/DropPinTimeline"/>
    <dgm:cxn modelId="{087F2A81-CFD9-4BF8-96FC-2D4ABA32462F}" type="presParOf" srcId="{E6F74CED-5217-4282-85F1-1C12DC84731C}" destId="{D512C7F9-87A6-4BA9-AFAC-03FF1578D945}" srcOrd="4" destOrd="0" presId="urn:microsoft.com/office/officeart/2017/3/layout/DropPinTimeline"/>
    <dgm:cxn modelId="{8C6217DA-A763-4946-99A2-03C618C428AF}" type="presParOf" srcId="{D512C7F9-87A6-4BA9-AFAC-03FF1578D945}" destId="{152AD014-AFD0-4700-A468-4D562874339A}" srcOrd="0" destOrd="0" presId="urn:microsoft.com/office/officeart/2017/3/layout/DropPinTimeline"/>
    <dgm:cxn modelId="{A6A34287-F5FF-46EE-9A88-F2ECF73903CE}" type="presParOf" srcId="{D512C7F9-87A6-4BA9-AFAC-03FF1578D945}" destId="{6CE2C4D8-4380-442D-A6C2-0B468BF3C74C}" srcOrd="1" destOrd="0" presId="urn:microsoft.com/office/officeart/2017/3/layout/DropPinTimeline"/>
    <dgm:cxn modelId="{D28BF9CF-F026-4786-A1AC-F4F785C54591}" type="presParOf" srcId="{6CE2C4D8-4380-442D-A6C2-0B468BF3C74C}" destId="{72C82E90-F103-439C-8371-CFFB0927B9DE}" srcOrd="0" destOrd="0" presId="urn:microsoft.com/office/officeart/2017/3/layout/DropPinTimeline"/>
    <dgm:cxn modelId="{E33A6BB5-6D3A-4D44-AEFC-75BAB101C26D}" type="presParOf" srcId="{6CE2C4D8-4380-442D-A6C2-0B468BF3C74C}" destId="{5D519322-C1DD-47AE-92C0-13575134BC76}" srcOrd="1" destOrd="0" presId="urn:microsoft.com/office/officeart/2017/3/layout/DropPinTimeline"/>
    <dgm:cxn modelId="{0BFD1614-5731-4306-81F7-E2C949C32A93}" type="presParOf" srcId="{D512C7F9-87A6-4BA9-AFAC-03FF1578D945}" destId="{96DDA0FE-83E2-423C-9F13-58A61EB68487}" srcOrd="2" destOrd="0" presId="urn:microsoft.com/office/officeart/2017/3/layout/DropPinTimeline"/>
    <dgm:cxn modelId="{06EDED26-E685-42BC-BFC2-75C7EA695E40}" type="presParOf" srcId="{D512C7F9-87A6-4BA9-AFAC-03FF1578D945}" destId="{2D6C7916-1130-46A8-833B-A6278CBD2192}" srcOrd="3" destOrd="0" presId="urn:microsoft.com/office/officeart/2017/3/layout/DropPinTimeline"/>
    <dgm:cxn modelId="{A20C8A5A-2D9A-4EF7-BC83-D5EE4B16698D}" type="presParOf" srcId="{D512C7F9-87A6-4BA9-AFAC-03FF1578D945}" destId="{4D953791-5C2F-4A75-A8F4-6ED7EAB5E015}" srcOrd="4" destOrd="0" presId="urn:microsoft.com/office/officeart/2017/3/layout/DropPinTimeline"/>
    <dgm:cxn modelId="{6780D10C-523A-4885-B5BF-84F303790098}" type="presParOf" srcId="{D512C7F9-87A6-4BA9-AFAC-03FF1578D945}" destId="{22A72E40-4DCC-4F48-AADD-29738FD37A2C}" srcOrd="5" destOrd="0" presId="urn:microsoft.com/office/officeart/2017/3/layout/DropPinTimeline"/>
    <dgm:cxn modelId="{30EAF1CE-B96B-4CA5-BF13-51DD8040A559}" type="presParOf" srcId="{E6F74CED-5217-4282-85F1-1C12DC84731C}" destId="{E168BB9F-20D9-474F-9E39-4872B40634C6}" srcOrd="5" destOrd="0" presId="urn:microsoft.com/office/officeart/2017/3/layout/DropPinTimeline"/>
    <dgm:cxn modelId="{39415FEC-72C6-4C74-A821-E354E744CD96}" type="presParOf" srcId="{E6F74CED-5217-4282-85F1-1C12DC84731C}" destId="{A62622B1-7EF4-49B6-9AC7-B54F0E2A0C74}" srcOrd="6" destOrd="0" presId="urn:microsoft.com/office/officeart/2017/3/layout/DropPinTimeline"/>
    <dgm:cxn modelId="{D67F013A-C0A0-41F6-B6F2-E904B1BB7A8F}" type="presParOf" srcId="{A62622B1-7EF4-49B6-9AC7-B54F0E2A0C74}" destId="{14282312-87CB-41BB-A02D-C594BBEF33C7}" srcOrd="0" destOrd="0" presId="urn:microsoft.com/office/officeart/2017/3/layout/DropPinTimeline"/>
    <dgm:cxn modelId="{AA55F469-83D2-4E02-B111-0206AAFCAA06}" type="presParOf" srcId="{A62622B1-7EF4-49B6-9AC7-B54F0E2A0C74}" destId="{D554C1A5-AF8E-41FC-A779-25BD6B11F91F}" srcOrd="1" destOrd="0" presId="urn:microsoft.com/office/officeart/2017/3/layout/DropPinTimeline"/>
    <dgm:cxn modelId="{033C6509-70C8-4B85-9F92-724CDBB68078}" type="presParOf" srcId="{D554C1A5-AF8E-41FC-A779-25BD6B11F91F}" destId="{17331DD9-74CF-4A3A-86BA-F4B9DBEAB944}" srcOrd="0" destOrd="0" presId="urn:microsoft.com/office/officeart/2017/3/layout/DropPinTimeline"/>
    <dgm:cxn modelId="{C7CCDF66-BA72-4EDC-AE16-CAA6317954F0}" type="presParOf" srcId="{D554C1A5-AF8E-41FC-A779-25BD6B11F91F}" destId="{515AAB83-BD07-4B9E-9A3B-858C0B126F9C}" srcOrd="1" destOrd="0" presId="urn:microsoft.com/office/officeart/2017/3/layout/DropPinTimeline"/>
    <dgm:cxn modelId="{E8437A29-F853-4553-AB29-152AF603DF52}" type="presParOf" srcId="{A62622B1-7EF4-49B6-9AC7-B54F0E2A0C74}" destId="{08CB2D5A-F46A-4E0E-9575-15F31D04AAC6}" srcOrd="2" destOrd="0" presId="urn:microsoft.com/office/officeart/2017/3/layout/DropPinTimeline"/>
    <dgm:cxn modelId="{1F3D9CE2-342F-4335-BD41-5AA59D2BD7BD}" type="presParOf" srcId="{A62622B1-7EF4-49B6-9AC7-B54F0E2A0C74}" destId="{7C1E6B4A-59F7-4018-A403-E1CCAEE78BA1}" srcOrd="3" destOrd="0" presId="urn:microsoft.com/office/officeart/2017/3/layout/DropPinTimeline"/>
    <dgm:cxn modelId="{FFF1ACE9-B2B3-4E83-877B-F9633E8EE135}" type="presParOf" srcId="{A62622B1-7EF4-49B6-9AC7-B54F0E2A0C74}" destId="{A03C5372-D306-43AC-B406-6F8183849431}" srcOrd="4" destOrd="0" presId="urn:microsoft.com/office/officeart/2017/3/layout/DropPinTimeline"/>
    <dgm:cxn modelId="{D8A09163-94A5-46BD-9FA2-C3372A01AA32}" type="presParOf" srcId="{A62622B1-7EF4-49B6-9AC7-B54F0E2A0C74}" destId="{90926F0B-05E0-48AF-9C69-5C494731F877}" srcOrd="5" destOrd="0" presId="urn:microsoft.com/office/officeart/2017/3/layout/DropPinTimeline"/>
    <dgm:cxn modelId="{80084466-50AF-445A-BE2A-0C51919B9169}" type="presParOf" srcId="{E6F74CED-5217-4282-85F1-1C12DC84731C}" destId="{9EA695E3-93D5-405B-8AF6-0B8537A964FD}" srcOrd="7" destOrd="0" presId="urn:microsoft.com/office/officeart/2017/3/layout/DropPinTimeline"/>
    <dgm:cxn modelId="{007CF318-F68B-4FFC-ADA6-3D9D6A3AA152}" type="presParOf" srcId="{E6F74CED-5217-4282-85F1-1C12DC84731C}" destId="{05956D37-804F-419D-9E8C-30D41D06DC3E}" srcOrd="8" destOrd="0" presId="urn:microsoft.com/office/officeart/2017/3/layout/DropPinTimeline"/>
    <dgm:cxn modelId="{FAB9E562-4579-4BDB-8C1D-AABEAFCB2610}" type="presParOf" srcId="{05956D37-804F-419D-9E8C-30D41D06DC3E}" destId="{58B7B786-A0AD-4662-8D54-C5C572D2C32C}" srcOrd="0" destOrd="0" presId="urn:microsoft.com/office/officeart/2017/3/layout/DropPinTimeline"/>
    <dgm:cxn modelId="{8283382D-2F6E-4717-B025-1A8C73B65ADB}" type="presParOf" srcId="{05956D37-804F-419D-9E8C-30D41D06DC3E}" destId="{E4704426-333D-4092-A035-BBC55DB8579D}" srcOrd="1" destOrd="0" presId="urn:microsoft.com/office/officeart/2017/3/layout/DropPinTimeline"/>
    <dgm:cxn modelId="{85723DC0-955B-4B2A-AF28-CF8BFFC2E264}" type="presParOf" srcId="{E4704426-333D-4092-A035-BBC55DB8579D}" destId="{A55439AF-6893-479D-8B57-31FBC13C553F}" srcOrd="0" destOrd="0" presId="urn:microsoft.com/office/officeart/2017/3/layout/DropPinTimeline"/>
    <dgm:cxn modelId="{91888A85-75D0-4D33-9F39-A49766251D61}" type="presParOf" srcId="{E4704426-333D-4092-A035-BBC55DB8579D}" destId="{A22B1C16-7FF0-4DBE-B32E-E43FEB1E2EAC}" srcOrd="1" destOrd="0" presId="urn:microsoft.com/office/officeart/2017/3/layout/DropPinTimeline"/>
    <dgm:cxn modelId="{CD06CDC2-25F5-44FB-B0B1-C39F32E155BE}" type="presParOf" srcId="{05956D37-804F-419D-9E8C-30D41D06DC3E}" destId="{1B55AA6D-649D-4145-93EB-08B866A4D4E5}" srcOrd="2" destOrd="0" presId="urn:microsoft.com/office/officeart/2017/3/layout/DropPinTimeline"/>
    <dgm:cxn modelId="{0B21D911-BF72-41CD-BB03-4F9717477846}" type="presParOf" srcId="{05956D37-804F-419D-9E8C-30D41D06DC3E}" destId="{3FA5D5AE-9CAE-4D19-9765-BCEE62095312}" srcOrd="3" destOrd="0" presId="urn:microsoft.com/office/officeart/2017/3/layout/DropPinTimeline"/>
    <dgm:cxn modelId="{80BFAECA-ADC5-41A5-BA11-A4CC8D9557A9}" type="presParOf" srcId="{05956D37-804F-419D-9E8C-30D41D06DC3E}" destId="{FE6CA7EB-68EC-4E76-9051-08C4CF370101}" srcOrd="4" destOrd="0" presId="urn:microsoft.com/office/officeart/2017/3/layout/DropPinTimeline"/>
    <dgm:cxn modelId="{98E4E629-85DB-45DC-A90A-9FAAB58EFF55}" type="presParOf" srcId="{05956D37-804F-419D-9E8C-30D41D06DC3E}" destId="{070CED43-982E-487C-9CC2-CFAEABD4D2D8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ACCBB-6709-4071-B389-3BB226B3A586}">
      <dsp:nvSpPr>
        <dsp:cNvPr id="0" name=""/>
        <dsp:cNvSpPr/>
      </dsp:nvSpPr>
      <dsp:spPr>
        <a:xfrm>
          <a:off x="0" y="1659731"/>
          <a:ext cx="1024255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6E8D6-BD44-4400-BC14-1BC75CB979A3}">
      <dsp:nvSpPr>
        <dsp:cNvPr id="0" name=""/>
        <dsp:cNvSpPr/>
      </dsp:nvSpPr>
      <dsp:spPr>
        <a:xfrm rot="8100000">
          <a:off x="96303" y="382503"/>
          <a:ext cx="244110" cy="244110"/>
        </a:xfrm>
        <a:prstGeom prst="teardrop">
          <a:avLst>
            <a:gd name="adj" fmla="val 115000"/>
          </a:avLst>
        </a:prstGeom>
        <a:solidFill>
          <a:schemeClr val="accent1"/>
        </a:solidFill>
        <a:ln w="12700" cap="flat" cmpd="sng" algn="ctr">
          <a:solidFill>
            <a:srgbClr val="4F594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FC7CF-F58D-48D5-8BCC-38D6EE87890B}">
      <dsp:nvSpPr>
        <dsp:cNvPr id="0" name=""/>
        <dsp:cNvSpPr/>
      </dsp:nvSpPr>
      <dsp:spPr>
        <a:xfrm>
          <a:off x="123421" y="409621"/>
          <a:ext cx="189873" cy="189873"/>
        </a:xfrm>
        <a:prstGeom prst="ellipse">
          <a:avLst/>
        </a:prstGeom>
        <a:solidFill>
          <a:schemeClr val="tx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43A46-815A-49BF-9455-C0385022444F}">
      <dsp:nvSpPr>
        <dsp:cNvPr id="0" name=""/>
        <dsp:cNvSpPr/>
      </dsp:nvSpPr>
      <dsp:spPr>
        <a:xfrm>
          <a:off x="390970" y="677170"/>
          <a:ext cx="2764588" cy="98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b="0" i="0" kern="1200" dirty="0">
              <a:solidFill>
                <a:schemeClr val="accent3"/>
              </a:solidFill>
              <a:latin typeface="Gill Sans Nova Light" panose="020B0302020104020203" pitchFamily="34" charset="0"/>
              <a:cs typeface="Gill Sans Light" panose="020B0302020104020203" pitchFamily="34" charset="-79"/>
            </a:rPr>
            <a:t>  Complete Venn Diagram</a:t>
          </a:r>
        </a:p>
      </dsp:txBody>
      <dsp:txXfrm>
        <a:off x="390970" y="677170"/>
        <a:ext cx="2764588" cy="982560"/>
      </dsp:txXfrm>
    </dsp:sp>
    <dsp:sp modelId="{8E3FB235-DF38-476B-9A0E-B1E583D50944}">
      <dsp:nvSpPr>
        <dsp:cNvPr id="0" name=""/>
        <dsp:cNvSpPr/>
      </dsp:nvSpPr>
      <dsp:spPr>
        <a:xfrm>
          <a:off x="390970" y="331946"/>
          <a:ext cx="2764588" cy="345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0" kern="1200" dirty="0">
              <a:solidFill>
                <a:schemeClr val="accent3"/>
              </a:solidFill>
              <a:latin typeface="Baskerville Old Face" panose="02020602080505020303" pitchFamily="18" charset="77"/>
              <a:ea typeface="Baskerville" panose="02020502070401020303" pitchFamily="18" charset="0"/>
            </a:rPr>
            <a:t>What is a Carnivorous Plant?</a:t>
          </a:r>
        </a:p>
      </dsp:txBody>
      <dsp:txXfrm>
        <a:off x="390970" y="331946"/>
        <a:ext cx="2764588" cy="345224"/>
      </dsp:txXfrm>
    </dsp:sp>
    <dsp:sp modelId="{9AA05CE5-209F-4AD9-BE2C-2A69F76DA8F4}">
      <dsp:nvSpPr>
        <dsp:cNvPr id="0" name=""/>
        <dsp:cNvSpPr/>
      </dsp:nvSpPr>
      <dsp:spPr>
        <a:xfrm>
          <a:off x="218358" y="677170"/>
          <a:ext cx="0" cy="982560"/>
        </a:xfrm>
        <a:prstGeom prst="line">
          <a:avLst/>
        </a:prstGeom>
        <a:noFill/>
        <a:ln w="12700" cap="flat" cmpd="sng" algn="ctr">
          <a:solidFill>
            <a:schemeClr val="accent1"/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C94ECD-6415-4250-B4AD-F67BF5BECFB8}">
      <dsp:nvSpPr>
        <dsp:cNvPr id="0" name=""/>
        <dsp:cNvSpPr/>
      </dsp:nvSpPr>
      <dsp:spPr>
        <a:xfrm>
          <a:off x="187288" y="1628660"/>
          <a:ext cx="62140" cy="621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8CAA11-0A87-4861-8B4E-913B1EAD1334}">
      <dsp:nvSpPr>
        <dsp:cNvPr id="0" name=""/>
        <dsp:cNvSpPr/>
      </dsp:nvSpPr>
      <dsp:spPr>
        <a:xfrm rot="18900000">
          <a:off x="1761718" y="2692848"/>
          <a:ext cx="244110" cy="244110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A1A837-F261-404B-A808-B2F4154CE8A2}">
      <dsp:nvSpPr>
        <dsp:cNvPr id="0" name=""/>
        <dsp:cNvSpPr/>
      </dsp:nvSpPr>
      <dsp:spPr>
        <a:xfrm>
          <a:off x="1788836" y="2719967"/>
          <a:ext cx="189873" cy="189873"/>
        </a:xfrm>
        <a:prstGeom prst="ellipse">
          <a:avLst/>
        </a:prstGeom>
        <a:solidFill>
          <a:schemeClr val="tx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F3F650-2E42-488A-AD4F-C4BD47D19A84}">
      <dsp:nvSpPr>
        <dsp:cNvPr id="0" name=""/>
        <dsp:cNvSpPr/>
      </dsp:nvSpPr>
      <dsp:spPr>
        <a:xfrm>
          <a:off x="2056385" y="1659731"/>
          <a:ext cx="2764588" cy="98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0160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solidFill>
                <a:schemeClr val="accent3"/>
              </a:solidFill>
              <a:latin typeface="Gill Sans Nova Light" panose="020B0302020104020203" pitchFamily="34" charset="0"/>
              <a:cs typeface="Gill Sans Light" panose="020B0302020104020203" pitchFamily="34" charset="-79"/>
            </a:rPr>
            <a:t>Complete Treasure Map</a:t>
          </a:r>
        </a:p>
      </dsp:txBody>
      <dsp:txXfrm>
        <a:off x="2056385" y="1659731"/>
        <a:ext cx="2764588" cy="982560"/>
      </dsp:txXfrm>
    </dsp:sp>
    <dsp:sp modelId="{223C5207-4FA2-4A6C-8F43-20BD55767C99}">
      <dsp:nvSpPr>
        <dsp:cNvPr id="0" name=""/>
        <dsp:cNvSpPr/>
      </dsp:nvSpPr>
      <dsp:spPr>
        <a:xfrm>
          <a:off x="2056385" y="2642291"/>
          <a:ext cx="2764588" cy="345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0" kern="1200" dirty="0">
              <a:solidFill>
                <a:schemeClr val="accent3"/>
              </a:solidFill>
              <a:latin typeface="Baskerville Old Face" panose="02020602080505020303" pitchFamily="18" charset="77"/>
              <a:ea typeface="Baskerville" panose="02020502070401020303" pitchFamily="18" charset="0"/>
            </a:rPr>
            <a:t>Digging Deeper</a:t>
          </a:r>
        </a:p>
      </dsp:txBody>
      <dsp:txXfrm>
        <a:off x="2056385" y="2642291"/>
        <a:ext cx="2764588" cy="345224"/>
      </dsp:txXfrm>
    </dsp:sp>
    <dsp:sp modelId="{4FE5EB5D-4CEF-4D0D-9394-0534E61844BE}">
      <dsp:nvSpPr>
        <dsp:cNvPr id="0" name=""/>
        <dsp:cNvSpPr/>
      </dsp:nvSpPr>
      <dsp:spPr>
        <a:xfrm>
          <a:off x="1883773" y="1659731"/>
          <a:ext cx="0" cy="98256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4429FF-AAA3-4358-8C5F-1A7F29AA2B7B}">
      <dsp:nvSpPr>
        <dsp:cNvPr id="0" name=""/>
        <dsp:cNvSpPr/>
      </dsp:nvSpPr>
      <dsp:spPr>
        <a:xfrm>
          <a:off x="1852703" y="1628660"/>
          <a:ext cx="62140" cy="621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C82E90-F103-439C-8371-CFFB0927B9DE}">
      <dsp:nvSpPr>
        <dsp:cNvPr id="0" name=""/>
        <dsp:cNvSpPr/>
      </dsp:nvSpPr>
      <dsp:spPr>
        <a:xfrm rot="8100000">
          <a:off x="3427132" y="382503"/>
          <a:ext cx="244110" cy="244110"/>
        </a:xfrm>
        <a:prstGeom prst="teardrop">
          <a:avLst>
            <a:gd name="adj" fmla="val 115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519322-C1DD-47AE-92C0-13575134BC76}">
      <dsp:nvSpPr>
        <dsp:cNvPr id="0" name=""/>
        <dsp:cNvSpPr/>
      </dsp:nvSpPr>
      <dsp:spPr>
        <a:xfrm>
          <a:off x="3454251" y="409621"/>
          <a:ext cx="189873" cy="189873"/>
        </a:xfrm>
        <a:prstGeom prst="ellipse">
          <a:avLst/>
        </a:prstGeom>
        <a:solidFill>
          <a:srgbClr val="CCD8D6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DDA0FE-83E2-423C-9F13-58A61EB68487}">
      <dsp:nvSpPr>
        <dsp:cNvPr id="0" name=""/>
        <dsp:cNvSpPr/>
      </dsp:nvSpPr>
      <dsp:spPr>
        <a:xfrm>
          <a:off x="3721799" y="677170"/>
          <a:ext cx="2764588" cy="98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solidFill>
                <a:schemeClr val="accent3"/>
              </a:solidFill>
              <a:latin typeface="Gill Sans Nova Light" panose="020B0302020104020203" pitchFamily="34" charset="0"/>
              <a:cs typeface="Gill Sans Light" panose="020B0302020104020203" pitchFamily="34" charset="-79"/>
            </a:rPr>
            <a:t>Bee’s Warning Postcard</a:t>
          </a:r>
        </a:p>
      </dsp:txBody>
      <dsp:txXfrm>
        <a:off x="3721799" y="677170"/>
        <a:ext cx="2764588" cy="982560"/>
      </dsp:txXfrm>
    </dsp:sp>
    <dsp:sp modelId="{2D6C7916-1130-46A8-833B-A6278CBD2192}">
      <dsp:nvSpPr>
        <dsp:cNvPr id="0" name=""/>
        <dsp:cNvSpPr/>
      </dsp:nvSpPr>
      <dsp:spPr>
        <a:xfrm>
          <a:off x="3721799" y="331946"/>
          <a:ext cx="2764588" cy="345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0" kern="1200" dirty="0">
              <a:solidFill>
                <a:schemeClr val="accent3"/>
              </a:solidFill>
              <a:latin typeface="Baskerville Old Face" panose="02020602080505020303" pitchFamily="18" charset="77"/>
              <a:ea typeface="Baskerville" panose="02020502070401020303" pitchFamily="18" charset="0"/>
            </a:rPr>
            <a:t>What about Pollinators</a:t>
          </a:r>
        </a:p>
      </dsp:txBody>
      <dsp:txXfrm>
        <a:off x="3721799" y="331946"/>
        <a:ext cx="2764588" cy="345224"/>
      </dsp:txXfrm>
    </dsp:sp>
    <dsp:sp modelId="{4D953791-5C2F-4A75-A8F4-6ED7EAB5E015}">
      <dsp:nvSpPr>
        <dsp:cNvPr id="0" name=""/>
        <dsp:cNvSpPr/>
      </dsp:nvSpPr>
      <dsp:spPr>
        <a:xfrm>
          <a:off x="3549187" y="677170"/>
          <a:ext cx="0" cy="982560"/>
        </a:xfrm>
        <a:prstGeom prst="line">
          <a:avLst/>
        </a:prstGeom>
        <a:noFill/>
        <a:ln w="12700" cap="flat" cmpd="sng" algn="ctr">
          <a:solidFill>
            <a:schemeClr val="accent1"/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2AD014-AFD0-4700-A468-4D562874339A}">
      <dsp:nvSpPr>
        <dsp:cNvPr id="0" name=""/>
        <dsp:cNvSpPr/>
      </dsp:nvSpPr>
      <dsp:spPr>
        <a:xfrm>
          <a:off x="3518117" y="1628660"/>
          <a:ext cx="62140" cy="621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31DD9-74CF-4A3A-86BA-F4B9DBEAB944}">
      <dsp:nvSpPr>
        <dsp:cNvPr id="0" name=""/>
        <dsp:cNvSpPr/>
      </dsp:nvSpPr>
      <dsp:spPr>
        <a:xfrm rot="18900000">
          <a:off x="5118945" y="2692848"/>
          <a:ext cx="244110" cy="244110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5AAB83-BD07-4B9E-9A3B-858C0B126F9C}">
      <dsp:nvSpPr>
        <dsp:cNvPr id="0" name=""/>
        <dsp:cNvSpPr/>
      </dsp:nvSpPr>
      <dsp:spPr>
        <a:xfrm>
          <a:off x="5146063" y="2719967"/>
          <a:ext cx="189873" cy="189873"/>
        </a:xfrm>
        <a:prstGeom prst="ellipse">
          <a:avLst/>
        </a:prstGeom>
        <a:solidFill>
          <a:schemeClr val="tx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B2D5A-F46A-4E0E-9575-15F31D04AAC6}">
      <dsp:nvSpPr>
        <dsp:cNvPr id="0" name=""/>
        <dsp:cNvSpPr/>
      </dsp:nvSpPr>
      <dsp:spPr>
        <a:xfrm>
          <a:off x="5400575" y="1659731"/>
          <a:ext cx="3499471" cy="98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0160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solidFill>
                <a:schemeClr val="accent3"/>
              </a:solidFill>
              <a:latin typeface="Gill Sans Nova Light" panose="020B0302020104020203" pitchFamily="34" charset="0"/>
              <a:cs typeface="Gill Sans Light" panose="020B0302020104020203" pitchFamily="34" charset="-79"/>
            </a:rPr>
            <a:t>Create a video story teaching what you learned about Carnivorous Plants </a:t>
          </a:r>
        </a:p>
      </dsp:txBody>
      <dsp:txXfrm>
        <a:off x="5400575" y="1659731"/>
        <a:ext cx="3499471" cy="982560"/>
      </dsp:txXfrm>
    </dsp:sp>
    <dsp:sp modelId="{7C1E6B4A-59F7-4018-A403-E1CCAEE78BA1}">
      <dsp:nvSpPr>
        <dsp:cNvPr id="0" name=""/>
        <dsp:cNvSpPr/>
      </dsp:nvSpPr>
      <dsp:spPr>
        <a:xfrm>
          <a:off x="5400575" y="2642291"/>
          <a:ext cx="3499471" cy="345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0" kern="1200" dirty="0">
              <a:solidFill>
                <a:schemeClr val="accent3"/>
              </a:solidFill>
              <a:latin typeface="Baskerville Old Face" panose="02020602080505020303" pitchFamily="18" charset="77"/>
              <a:ea typeface="Baskerville" panose="02020502070401020303" pitchFamily="18" charset="0"/>
            </a:rPr>
            <a:t>Stop Motion Video Project</a:t>
          </a:r>
        </a:p>
      </dsp:txBody>
      <dsp:txXfrm>
        <a:off x="5400575" y="2642291"/>
        <a:ext cx="3499471" cy="345224"/>
      </dsp:txXfrm>
    </dsp:sp>
    <dsp:sp modelId="{A03C5372-D306-43AC-B406-6F8183849431}">
      <dsp:nvSpPr>
        <dsp:cNvPr id="0" name=""/>
        <dsp:cNvSpPr/>
      </dsp:nvSpPr>
      <dsp:spPr>
        <a:xfrm>
          <a:off x="5241000" y="1659731"/>
          <a:ext cx="0" cy="98256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282312-87CB-41BB-A02D-C594BBEF33C7}">
      <dsp:nvSpPr>
        <dsp:cNvPr id="0" name=""/>
        <dsp:cNvSpPr/>
      </dsp:nvSpPr>
      <dsp:spPr>
        <a:xfrm>
          <a:off x="5209408" y="1628660"/>
          <a:ext cx="62140" cy="621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5439AF-6893-479D-8B57-31FBC13C553F}">
      <dsp:nvSpPr>
        <dsp:cNvPr id="0" name=""/>
        <dsp:cNvSpPr/>
      </dsp:nvSpPr>
      <dsp:spPr>
        <a:xfrm rot="8100000">
          <a:off x="6926604" y="382503"/>
          <a:ext cx="244110" cy="244110"/>
        </a:xfrm>
        <a:prstGeom prst="teardrop">
          <a:avLst>
            <a:gd name="adj" fmla="val 115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2B1C16-7FF0-4DBE-B32E-E43FEB1E2EAC}">
      <dsp:nvSpPr>
        <dsp:cNvPr id="0" name=""/>
        <dsp:cNvSpPr/>
      </dsp:nvSpPr>
      <dsp:spPr>
        <a:xfrm>
          <a:off x="6953722" y="409621"/>
          <a:ext cx="189873" cy="189873"/>
        </a:xfrm>
        <a:prstGeom prst="ellipse">
          <a:avLst/>
        </a:prstGeom>
        <a:solidFill>
          <a:srgbClr val="CCD8D6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55AA6D-649D-4145-93EB-08B866A4D4E5}">
      <dsp:nvSpPr>
        <dsp:cNvPr id="0" name=""/>
        <dsp:cNvSpPr/>
      </dsp:nvSpPr>
      <dsp:spPr>
        <a:xfrm>
          <a:off x="7221271" y="677170"/>
          <a:ext cx="2756227" cy="98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solidFill>
                <a:schemeClr val="accent3"/>
              </a:solidFill>
              <a:latin typeface="Gill Sans Nova Light" panose="020B0302020104020203" pitchFamily="34" charset="0"/>
              <a:cs typeface="Gill Sans Light" panose="020B0302020104020203" pitchFamily="34" charset="-79"/>
            </a:rPr>
            <a:t>Present your video to the group</a:t>
          </a:r>
        </a:p>
      </dsp:txBody>
      <dsp:txXfrm>
        <a:off x="7221271" y="677170"/>
        <a:ext cx="2756227" cy="982560"/>
      </dsp:txXfrm>
    </dsp:sp>
    <dsp:sp modelId="{3FA5D5AE-9CAE-4D19-9765-BCEE62095312}">
      <dsp:nvSpPr>
        <dsp:cNvPr id="0" name=""/>
        <dsp:cNvSpPr/>
      </dsp:nvSpPr>
      <dsp:spPr>
        <a:xfrm>
          <a:off x="7221271" y="331946"/>
          <a:ext cx="2756227" cy="345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0" kern="1200" dirty="0">
              <a:solidFill>
                <a:schemeClr val="accent3"/>
              </a:solidFill>
              <a:latin typeface="Baskerville Old Face" panose="02020602080505020303" pitchFamily="18" charset="77"/>
              <a:ea typeface="Baskerville" panose="02020502070401020303" pitchFamily="18" charset="0"/>
            </a:rPr>
            <a:t>Show Off Day!</a:t>
          </a:r>
        </a:p>
      </dsp:txBody>
      <dsp:txXfrm>
        <a:off x="7221271" y="331946"/>
        <a:ext cx="2756227" cy="345224"/>
      </dsp:txXfrm>
    </dsp:sp>
    <dsp:sp modelId="{FE6CA7EB-68EC-4E76-9051-08C4CF370101}">
      <dsp:nvSpPr>
        <dsp:cNvPr id="0" name=""/>
        <dsp:cNvSpPr/>
      </dsp:nvSpPr>
      <dsp:spPr>
        <a:xfrm>
          <a:off x="7048659" y="677170"/>
          <a:ext cx="0" cy="98256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7B786-A0AD-4662-8D54-C5C572D2C32C}">
      <dsp:nvSpPr>
        <dsp:cNvPr id="0" name=""/>
        <dsp:cNvSpPr/>
      </dsp:nvSpPr>
      <dsp:spPr>
        <a:xfrm>
          <a:off x="7017067" y="1628660"/>
          <a:ext cx="62140" cy="621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5AE42-7DC1-8140-9B13-146984FDEF22}" type="datetimeFigureOut">
              <a:rPr lang="en-US" smtClean="0"/>
              <a:t>8/16/2023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69B77-94AB-0344-9EBF-9DB9EE8D3A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75F72-8950-AF4F-9381-1D26FB547EA1}" type="datetimeFigureOut">
              <a:rPr lang="en-US" smtClean="0"/>
              <a:t>8/16/2023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5476F-A808-1F46-A368-07984F6DA2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232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SC.5.L.14.2Compare and contrast the function of organs and other physical structures of plants and animals, including humans, for example: some animals have skeletons for support -- some with internal skeletons others with exoskeletons -- while some plants have stems for support. (DOK 2)</a:t>
            </a:r>
          </a:p>
          <a:p>
            <a:r>
              <a:rPr lang="en-US" dirty="0">
                <a:effectLst/>
              </a:rPr>
              <a:t>SC.5.L.15.1Describe how, when the environment changes, differences between individuals allow some plants and animals to survive and reproduce while others die or move to new locations. (DOK 3)</a:t>
            </a:r>
          </a:p>
          <a:p>
            <a:r>
              <a:rPr lang="en-US" dirty="0">
                <a:effectLst/>
              </a:rPr>
              <a:t>SC.5.L.17.1Compare and contrast adaptations displayed by animals and plants that enable them to survive in different environments such as life cycles variations, animal behaviors and physical characteristics. (DOK 2)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343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part of the project can be completed using any Stopmotion animation app for iPad.  Students at my school typically use Stopmotion Explosion or Final Cut </a:t>
            </a:r>
            <a:r>
              <a:rPr lang="en-US" dirty="0" err="1"/>
              <a:t>ProX.</a:t>
            </a:r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803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90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8246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6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0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7870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8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9" r:id="rId3"/>
    <p:sldLayoutId id="2147483651" r:id="rId4"/>
    <p:sldLayoutId id="2147483650" r:id="rId5"/>
    <p:sldLayoutId id="2147483663" r:id="rId6"/>
    <p:sldLayoutId id="2147483665" r:id="rId7"/>
    <p:sldLayoutId id="2147483660" r:id="rId8"/>
    <p:sldLayoutId id="2147483661" r:id="rId9"/>
    <p:sldLayoutId id="2147483662" r:id="rId10"/>
    <p:sldLayoutId id="2147483666" r:id="rId11"/>
    <p:sldLayoutId id="2147483653" r:id="rId12"/>
    <p:sldLayoutId id="2147483664" r:id="rId13"/>
    <p:sldLayoutId id="2147483667" r:id="rId14"/>
    <p:sldLayoutId id="2147483652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package" Target="../embeddings/Microsoft_Word_Document2.docx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XRIaigt2yQ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.edu/stories/how-carnivorous-plants-avoid-eating-their-pollinating-insect-friends" TargetMode="External"/><Relationship Id="rId2" Type="http://schemas.openxmlformats.org/officeDocument/2006/relationships/slide" Target="slide1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nature.com/articles/srep2106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" Target="slide8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b="1" dirty="0">
                <a:solidFill>
                  <a:srgbClr val="C00000"/>
                </a:solidFill>
              </a:rPr>
              <a:t>Carnivorous Plants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5455" y="2466108"/>
            <a:ext cx="4322617" cy="63730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Explore the world of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3700572-CD91-CB93-05A5-2EF1B5070C1F}"/>
              </a:ext>
            </a:extLst>
          </p:cNvPr>
          <p:cNvSpPr txBox="1">
            <a:spLocks/>
          </p:cNvSpPr>
          <p:nvPr/>
        </p:nvSpPr>
        <p:spPr>
          <a:xfrm>
            <a:off x="4003964" y="4396510"/>
            <a:ext cx="4322617" cy="1088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3292A"/>
              </a:buClr>
              <a:buFont typeface="Arial" panose="020B0604020202020204" pitchFamily="34" charset="0"/>
              <a:buNone/>
              <a:defRPr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A Digital Media</a:t>
            </a:r>
          </a:p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Research Project</a:t>
            </a: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EB5DC-8C2B-5750-6E12-9A35C0FF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7030A0"/>
                </a:solidFill>
              </a:rPr>
              <a:t>Thank you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F5CF3F-E5EF-5769-3F83-24ADB4412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3129" y="2011680"/>
            <a:ext cx="4159624" cy="2843784"/>
          </a:xfrm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Jennifer Cayer</a:t>
            </a:r>
          </a:p>
          <a:p>
            <a:r>
              <a:rPr lang="en-US" b="1" dirty="0">
                <a:solidFill>
                  <a:srgbClr val="7030A0"/>
                </a:solidFill>
              </a:rPr>
              <a:t>Southwest Elementary School</a:t>
            </a:r>
          </a:p>
          <a:p>
            <a:r>
              <a:rPr lang="en-US" b="1" dirty="0">
                <a:solidFill>
                  <a:srgbClr val="7030A0"/>
                </a:solidFill>
              </a:rPr>
              <a:t>Southwest Digital Media Academy </a:t>
            </a:r>
          </a:p>
          <a:p>
            <a:r>
              <a:rPr lang="en-US" b="1" dirty="0">
                <a:solidFill>
                  <a:srgbClr val="7030A0"/>
                </a:solidFill>
              </a:rPr>
              <a:t>jennifer.cayer@polk-fl.net</a:t>
            </a:r>
          </a:p>
        </p:txBody>
      </p:sp>
    </p:spTree>
    <p:extLst>
      <p:ext uri="{BB962C8B-B14F-4D97-AF65-F5344CB8AC3E}">
        <p14:creationId xmlns:p14="http://schemas.microsoft.com/office/powerpoint/2010/main" val="2790251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94B04-CBC3-451E-A7E9-F5BCF93EC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25236"/>
          </a:xfrm>
        </p:spPr>
        <p:txBody>
          <a:bodyPr/>
          <a:lstStyle/>
          <a:p>
            <a:r>
              <a:rPr lang="en-US" dirty="0"/>
              <a:t>Venn Diagram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48BD5-1EF7-43A5-9029-E9A22326BC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68BA6A5-F91A-4EC5-910C-B19097CDA8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604295"/>
              </p:ext>
            </p:extLst>
          </p:nvPr>
        </p:nvGraphicFramePr>
        <p:xfrm>
          <a:off x="457200" y="692726"/>
          <a:ext cx="11014363" cy="6165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056092" imgH="7168174" progId="Word.Document.12">
                  <p:embed/>
                </p:oleObj>
              </mc:Choice>
              <mc:Fallback>
                <p:oleObj name="Document" r:id="rId2" imgW="9056092" imgH="7168174" progId="Word.Documen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68BA6A5-F91A-4EC5-910C-B19097CDA8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200" y="692726"/>
                        <a:ext cx="11014363" cy="616527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369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DE494-24BD-4E04-AFB4-55323166C5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BA9F647-560C-4FA1-883A-1D390DF27C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609554"/>
              </p:ext>
            </p:extLst>
          </p:nvPr>
        </p:nvGraphicFramePr>
        <p:xfrm>
          <a:off x="1760321" y="41275"/>
          <a:ext cx="8228012" cy="677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227575" imgH="6774953" progId="Word.Document.12">
                  <p:embed/>
                </p:oleObj>
              </mc:Choice>
              <mc:Fallback>
                <p:oleObj name="Document" r:id="rId2" imgW="8227575" imgH="6774953" progId="Word.Documen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BA9F647-560C-4FA1-883A-1D390DF27C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60321" y="41275"/>
                        <a:ext cx="8228012" cy="6775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5058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B289C-649F-44B4-AAE3-2D7033A70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10" y="-126720"/>
            <a:ext cx="10515600" cy="1193511"/>
          </a:xfrm>
        </p:spPr>
        <p:txBody>
          <a:bodyPr/>
          <a:lstStyle/>
          <a:p>
            <a:r>
              <a:rPr lang="en-US" dirty="0"/>
              <a:t>Pollinator Postcard Warning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FBB30C-2C6F-4357-B05C-C115942E85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BE49326-7FCB-4198-AFF6-EE374FF9BD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874100"/>
              </p:ext>
            </p:extLst>
          </p:nvPr>
        </p:nvGraphicFramePr>
        <p:xfrm>
          <a:off x="1274620" y="831274"/>
          <a:ext cx="9116291" cy="598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941834" imgH="7674312" progId="Word.Document.12">
                  <p:embed/>
                </p:oleObj>
              </mc:Choice>
              <mc:Fallback>
                <p:oleObj name="Document" r:id="rId2" imgW="9941834" imgH="7674312" progId="Word.Documen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BE49326-7FCB-4198-AFF6-EE374FF9BD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74620" y="831274"/>
                        <a:ext cx="9116291" cy="59851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81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527" y="221674"/>
            <a:ext cx="4331393" cy="137621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Baskerville Old Face" panose="02020602080505020303" pitchFamily="18" charset="77"/>
                <a:cs typeface="Calibri Light"/>
              </a:rPr>
              <a:t>Unit Outline</a:t>
            </a:r>
            <a:endParaRPr lang="en-US" sz="4800" b="1" dirty="0">
              <a:solidFill>
                <a:srgbClr val="7030A0"/>
              </a:solidFill>
              <a:latin typeface="Baskerville Old Face" panose="02020602080505020303" pitchFamily="18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0AC0D-F624-B281-1AB5-687E5F6B32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CP</a:t>
            </a:r>
          </a:p>
        </p:txBody>
      </p:sp>
      <p:pic>
        <p:nvPicPr>
          <p:cNvPr id="10" name="Picture 9" descr="Floral leaf accent">
            <a:extLst>
              <a:ext uri="{FF2B5EF4-FFF2-40B4-BE49-F238E27FC236}">
                <a16:creationId xmlns:a16="http://schemas.microsoft.com/office/drawing/2014/main" id="{08A3395B-5659-47E4-8F54-71340961F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633" flipH="1">
            <a:off x="1654192" y="3058939"/>
            <a:ext cx="1243661" cy="790090"/>
          </a:xfrm>
          <a:prstGeom prst="rect">
            <a:avLst/>
          </a:prstGeom>
        </p:spPr>
      </p:pic>
      <p:pic>
        <p:nvPicPr>
          <p:cNvPr id="1929" name="Picture 1928" descr="Floral leaf accent">
            <a:extLst>
              <a:ext uri="{FF2B5EF4-FFF2-40B4-BE49-F238E27FC236}">
                <a16:creationId xmlns:a16="http://schemas.microsoft.com/office/drawing/2014/main" id="{CF8E7A1B-4724-55CB-6FAD-D8E756293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60" y="2342954"/>
            <a:ext cx="1791038" cy="20336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8730" y="1353131"/>
            <a:ext cx="5486399" cy="527294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latin typeface="Gill Sans Nova Light" panose="020B0302020104020203" pitchFamily="34" charset="0"/>
                <a:cs typeface="Gill Sans Light" panose="020B0302020104020203" pitchFamily="34" charset="-79"/>
              </a:rPr>
              <a:t>Part 1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latin typeface="Gill Sans Nova Light" panose="020B0302020104020203" pitchFamily="34" charset="0"/>
                <a:cs typeface="Gill Sans Light" panose="020B0302020104020203" pitchFamily="34" charset="-79"/>
              </a:rPr>
              <a:t>   What is a Carnivorous Plant? - Venn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latin typeface="Gill Sans Nova Light" panose="020B0302020104020203" pitchFamily="34" charset="0"/>
                <a:cs typeface="Gill Sans Light" panose="020B0302020104020203" pitchFamily="34" charset="-79"/>
              </a:rPr>
              <a:t>Part 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latin typeface="Gill Sans Nova Light" panose="020B0302020104020203" pitchFamily="34" charset="0"/>
                <a:cs typeface="Gill Sans Light" panose="020B0302020104020203" pitchFamily="34" charset="-79"/>
              </a:rPr>
              <a:t>   Digging Deeper – Treasure Map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latin typeface="Gill Sans Nova Light" panose="020B0302020104020203" pitchFamily="34" charset="0"/>
                <a:cs typeface="Gill Sans Light" panose="020B0302020104020203" pitchFamily="34" charset="-79"/>
              </a:rPr>
              <a:t>Part 3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latin typeface="Gill Sans Nova Light" panose="020B0302020104020203" pitchFamily="34" charset="0"/>
                <a:cs typeface="Gill Sans Light" panose="020B0302020104020203" pitchFamily="34" charset="-79"/>
              </a:rPr>
              <a:t>   Pollinators vs Prey - Postcard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latin typeface="Gill Sans Nova Light" panose="020B0302020104020203" pitchFamily="34" charset="0"/>
                <a:cs typeface="Gill Sans Light" panose="020B0302020104020203" pitchFamily="34" charset="-79"/>
              </a:rPr>
              <a:t>Part 4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chemeClr val="accent3"/>
                </a:solidFill>
                <a:latin typeface="Gill Sans Nova Light" panose="020B0302020104020203" pitchFamily="34" charset="0"/>
                <a:cs typeface="Gill Sans Light" panose="020B0302020104020203" pitchFamily="34" charset="-79"/>
              </a:rPr>
              <a:t>   Culminating Video Project Instructions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accent3"/>
              </a:solidFill>
              <a:latin typeface="Gill Sans Nova Light" panose="020B0302020104020203" pitchFamily="34" charset="0"/>
              <a:cs typeface="Gill Sans Light" panose="020B0302020104020203" pitchFamily="34" charset="-79"/>
            </a:endParaRPr>
          </a:p>
          <a:p>
            <a:endParaRPr lang="en-US" dirty="0">
              <a:solidFill>
                <a:schemeClr val="accent3"/>
              </a:solidFill>
              <a:latin typeface="Gill Sans Nova Light" panose="020B0302020104020203" pitchFamily="34" charset="0"/>
              <a:cs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47406-5839-A735-732D-5690E6315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3948982"/>
            <a:ext cx="6096000" cy="1544841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</a:rPr>
              <a:t>Carnivorous Plants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84A3-BD82-0FC6-A582-54DD17DB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527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2655-34DF-25F9-4640-B2CE5329A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7" y="939398"/>
            <a:ext cx="8695944" cy="1325880"/>
          </a:xfrm>
        </p:spPr>
        <p:txBody>
          <a:bodyPr/>
          <a:lstStyle/>
          <a:p>
            <a:r>
              <a:rPr lang="en-US" dirty="0"/>
              <a:t>What is a Carnivorous Plant?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85715-2793-160B-269E-D9516C84D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073" y="1995056"/>
            <a:ext cx="8903853" cy="3575858"/>
          </a:xfrm>
        </p:spPr>
        <p:txBody>
          <a:bodyPr>
            <a:normAutofit fontScale="92500" lnSpcReduction="20000"/>
          </a:bodyPr>
          <a:lstStyle/>
          <a:p>
            <a:r>
              <a:rPr lang="en-US" b="0" i="0" u="none" strike="noStrike" dirty="0">
                <a:solidFill>
                  <a:srgbClr val="FFFFFF"/>
                </a:solidFill>
                <a:effectLst/>
                <a:latin typeface="YouTube Noto"/>
                <a:hlinkClick r:id="rId3"/>
              </a:rPr>
              <a:t>https://youtu.be/lXRIaigt2yQ</a:t>
            </a:r>
            <a:endParaRPr lang="en-US" dirty="0">
              <a:solidFill>
                <a:srgbClr val="FFFFFF"/>
              </a:solidFill>
              <a:latin typeface="YouTube Noto"/>
            </a:endParaRPr>
          </a:p>
          <a:p>
            <a:pPr algn="l"/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YouTube Noto"/>
              </a:rPr>
              <a:t>After viewing the video and answering the questions, select at least 2 additional print resources from the classroom library to continue your research.  For this step, focus on discovering what a carnivorous plant IS and how it differs from the plants we have growing in our classroom and greenhouse.  </a:t>
            </a:r>
          </a:p>
          <a:p>
            <a:pPr algn="l"/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YouTube Noto"/>
              </a:rPr>
              <a:t>Complete a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YouTube Noto"/>
                <a:hlinkClick r:id="rId4" action="ppaction://hlinksldjump"/>
              </a:rPr>
              <a:t>Venn Diagram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YouTube Noto"/>
              </a:rPr>
              <a:t>that identifying at least 8 traits based on your research.</a:t>
            </a:r>
            <a:endParaRPr lang="en-US" sz="3000" b="0" i="0" u="none" strike="noStrike" dirty="0">
              <a:solidFill>
                <a:schemeClr val="accent6">
                  <a:lumMod val="50000"/>
                </a:schemeClr>
              </a:solidFill>
              <a:effectLst/>
              <a:latin typeface="YouTube Noto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8060B-6C9E-CFFF-55DE-F0D645C09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99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8679" y="0"/>
            <a:ext cx="9421967" cy="1727200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Digging Deeper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429000"/>
            <a:ext cx="12007276" cy="2320636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Continue researching and create a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Carnivorous Plants U.S. Treasure Hunt Map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It should tell “hunters” where to find at least 6 different types of carnivorous plants. </a:t>
            </a: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Include a detailed diagram of the plant so they will know it when they locate it.</a:t>
            </a:r>
          </a:p>
        </p:txBody>
      </p:sp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F70F7-D9B5-E203-723D-05A1968C9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923635"/>
            <a:ext cx="8695944" cy="1080655"/>
          </a:xfrm>
        </p:spPr>
        <p:txBody>
          <a:bodyPr>
            <a:normAutofit/>
          </a:bodyPr>
          <a:lstStyle/>
          <a:p>
            <a:r>
              <a:rPr lang="en-US" sz="4000" dirty="0"/>
              <a:t>WAIT! What about Pollinators?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93440-8BA5-F722-9915-7CEA66807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45" y="1801091"/>
            <a:ext cx="8848437" cy="3548149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latin typeface="Baskerville" panose="02020502070401020303"/>
              </a:rPr>
              <a:t>We have learned the importance of pollinators in the life cycles of plants. Imagine you are a honey bee that is looking for food in an ecosystem that has carnivorous plants!  DANGER!!!!</a:t>
            </a:r>
          </a:p>
          <a:p>
            <a:pPr marL="457200" indent="-457200" algn="l">
              <a:buAutoNum type="arabicPeriod"/>
            </a:pPr>
            <a:r>
              <a:rPr lang="en-US" sz="2200" dirty="0">
                <a:latin typeface="Baskerville" panose="02020502070401020303"/>
              </a:rPr>
              <a:t>Read the links below to find out how carnivorous plants have adapted to be sure they don’t remove all the pollinators from an area.</a:t>
            </a:r>
          </a:p>
          <a:p>
            <a:pPr marL="457200" indent="-457200" algn="l">
              <a:buAutoNum type="arabicPeriod"/>
            </a:pPr>
            <a:r>
              <a:rPr lang="en-US" dirty="0">
                <a:latin typeface="Baskerville" panose="02020502070401020303"/>
              </a:rPr>
              <a:t>Write a </a:t>
            </a:r>
            <a:r>
              <a:rPr lang="en-US" dirty="0">
                <a:latin typeface="Baskerville" panose="02020502070401020303"/>
                <a:hlinkClick r:id="rId2" action="ppaction://hlinksldjump"/>
              </a:rPr>
              <a:t>Warning Postcard </a:t>
            </a:r>
            <a:r>
              <a:rPr lang="en-US" dirty="0">
                <a:latin typeface="Baskerville" panose="02020502070401020303"/>
              </a:rPr>
              <a:t>from one honey bee to another hive warning them of the dangerous plants you have discovered. Give lots of details and descriptions to help keep them safe!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27A9C-779E-FEE3-7218-345806F5CE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354B14-A0D8-4294-B9E4-3B5E1F52B8F0}"/>
              </a:ext>
            </a:extLst>
          </p:cNvPr>
          <p:cNvSpPr txBox="1"/>
          <p:nvPr/>
        </p:nvSpPr>
        <p:spPr>
          <a:xfrm>
            <a:off x="861337" y="5206463"/>
            <a:ext cx="3946191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1000">
                <a:srgbClr val="A9D7D9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https://www.si.edu/stories/how-carnivorous-plants-avoid-eating-their-pollinating-insect-friends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ADD6C4-3E1E-4212-9B0D-CC6F48F56DE9}"/>
              </a:ext>
            </a:extLst>
          </p:cNvPr>
          <p:cNvSpPr txBox="1"/>
          <p:nvPr/>
        </p:nvSpPr>
        <p:spPr>
          <a:xfrm>
            <a:off x="7862408" y="5206463"/>
            <a:ext cx="3449782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1000">
                <a:srgbClr val="A9D7D9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https://www.nature.com/articles/srep21065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146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7E564-4283-8AE2-ADD2-7B3FFCFA2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Carnivorous Plant Video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CFA000-38C2-F344-E543-4248339040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2370753"/>
            <a:ext cx="5791200" cy="435072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To show off your new understanding of Carnivorous Plants, work with a partner to create a stop motion animation that has an exciting plot AND shares facts you learned.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         (Similar to a Magic School bus video</a:t>
            </a:r>
            <a:r>
              <a:rPr lang="en-US" sz="2000" dirty="0"/>
              <a:t>)</a:t>
            </a:r>
          </a:p>
          <a:p>
            <a:r>
              <a:rPr lang="en-US" sz="2400" dirty="0"/>
              <a:t>Choose at least 3 characters from the choices on the next slide.</a:t>
            </a:r>
          </a:p>
          <a:p>
            <a:r>
              <a:rPr lang="en-US" sz="2400" dirty="0"/>
              <a:t>Create a storyboard with at least 4 scenes and write a script of dialog FULL of facts and fun, follow logical story sequence.</a:t>
            </a:r>
          </a:p>
          <a:p>
            <a:r>
              <a:rPr lang="en-US" sz="2400" dirty="0"/>
              <a:t>Complete your animation, making SURE to use the </a:t>
            </a:r>
            <a:r>
              <a:rPr lang="en-US" sz="2400" dirty="0">
                <a:hlinkClick r:id="rId2" action="ppaction://hlinksldjump"/>
              </a:rPr>
              <a:t>Project Rubric </a:t>
            </a:r>
            <a:r>
              <a:rPr lang="en-US" sz="2400" dirty="0"/>
              <a:t>as a guide.</a:t>
            </a:r>
          </a:p>
        </p:txBody>
      </p:sp>
      <p:pic>
        <p:nvPicPr>
          <p:cNvPr id="9" name="Picture 8" descr="A group of lego figures on a table&#10;&#10;Description automatically generated">
            <a:extLst>
              <a:ext uri="{FF2B5EF4-FFF2-40B4-BE49-F238E27FC236}">
                <a16:creationId xmlns:a16="http://schemas.microsoft.com/office/drawing/2014/main" id="{8AF2FD66-792E-42D2-AF6F-7B894558B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661" t="-5840" r="178"/>
          <a:stretch/>
        </p:blipFill>
        <p:spPr>
          <a:xfrm>
            <a:off x="5657850" y="2370753"/>
            <a:ext cx="6743699" cy="3806209"/>
          </a:xfrm>
          <a:prstGeom prst="rect">
            <a:avLst/>
          </a:prstGeom>
          <a:noFill/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1F3929D-E9FD-19B6-02DA-6A2225CA1C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0800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80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76">
            <a:extLst>
              <a:ext uri="{FF2B5EF4-FFF2-40B4-BE49-F238E27FC236}">
                <a16:creationId xmlns:a16="http://schemas.microsoft.com/office/drawing/2014/main" id="{D9A0AA8E-BE3B-E949-89DB-0208EE4A6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36526"/>
            <a:ext cx="11430000" cy="1355716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Choose Your Characters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26B3CE3-4128-8F8E-0760-8B64348682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Lae</a:t>
            </a:r>
            <a:r>
              <a:rPr lang="en-US" dirty="0"/>
              <a:t> Dee Bug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8A775F3-D483-728E-181B-869ED9CBDF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4533"/>
            <a:ext cx="2532888" cy="213950"/>
          </a:xfrm>
        </p:spPr>
        <p:txBody>
          <a:bodyPr/>
          <a:lstStyle/>
          <a:p>
            <a:r>
              <a:rPr lang="en-US" dirty="0"/>
              <a:t>Pollinator and Aphid muncher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11D47-F384-6FA6-74CC-9C42CAC2FD2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Farmer Fred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92780A-B8DC-E841-9E8B-A14FF177994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214527"/>
            <a:ext cx="2322576" cy="356616"/>
          </a:xfrm>
        </p:spPr>
        <p:txBody>
          <a:bodyPr/>
          <a:lstStyle/>
          <a:p>
            <a:r>
              <a:rPr lang="en-US" dirty="0"/>
              <a:t>Cultivator and Dirt Expert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D3E159C-8F18-6271-D733-C11E52BA16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Mrs. Cayer​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B78A704-3F4C-BA60-E2A0-78C04422C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Advanced Science Teacher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188C844-5F45-EB9F-D5DA-4584E17B177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Vinny Venus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A6F23DD-7C5D-ED60-22BD-5A8690CD301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365124"/>
          </a:xfrm>
        </p:spPr>
        <p:txBody>
          <a:bodyPr/>
          <a:lstStyle/>
          <a:p>
            <a:r>
              <a:rPr lang="en-US" dirty="0"/>
              <a:t>Person? Plant? Both? </a:t>
            </a:r>
          </a:p>
          <a:p>
            <a:r>
              <a:rPr lang="en-US" dirty="0"/>
              <a:t>You Decide!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6569593-FAD4-3D3C-5FB2-6E9C7B4A065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Mrs. Selfridge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7455CD5-CB03-E684-FC3F-FE70DF6C47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Advanced Science Teacher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9D54E7A-7DF8-223A-8EE3-B26E84499FC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77356" y="5086511"/>
            <a:ext cx="2322576" cy="182880"/>
          </a:xfrm>
        </p:spPr>
        <p:txBody>
          <a:bodyPr/>
          <a:lstStyle/>
          <a:p>
            <a:r>
              <a:rPr lang="en-US" dirty="0"/>
              <a:t>Big Trouble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54E9C9A-95CA-ECE7-D282-67D6BF69ACA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30114" y="5305967"/>
            <a:ext cx="2322576" cy="265176"/>
          </a:xfrm>
        </p:spPr>
        <p:txBody>
          <a:bodyPr/>
          <a:lstStyle/>
          <a:p>
            <a:r>
              <a:rPr lang="en-US" dirty="0"/>
              <a:t>With Really, BIG teeth!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53D0BAA8-6F92-D5A9-9FA2-9533E81A810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5214527"/>
            <a:ext cx="2322576" cy="182880"/>
          </a:xfrm>
        </p:spPr>
        <p:txBody>
          <a:bodyPr/>
          <a:lstStyle/>
          <a:p>
            <a:r>
              <a:rPr lang="en-US" dirty="0"/>
              <a:t>Beekeeper Brad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CB833035-7F55-7728-8060-8204B10C959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5433983"/>
            <a:ext cx="2322576" cy="265176"/>
          </a:xfrm>
        </p:spPr>
        <p:txBody>
          <a:bodyPr/>
          <a:lstStyle/>
          <a:p>
            <a:r>
              <a:rPr lang="en-US" dirty="0"/>
              <a:t>Awesome Apiarist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528BADF-56AA-6896-4CB1-89AC4CEC3E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2910896"/>
            <a:ext cx="2322576" cy="182880"/>
          </a:xfrm>
        </p:spPr>
        <p:txBody>
          <a:bodyPr/>
          <a:lstStyle/>
          <a:p>
            <a:r>
              <a:rPr lang="en-US" dirty="0"/>
              <a:t>Hun E. Bee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0938DEE-1BD1-2EEF-BB61-E47123F2C50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3130352"/>
            <a:ext cx="2322576" cy="265176"/>
          </a:xfrm>
        </p:spPr>
        <p:txBody>
          <a:bodyPr/>
          <a:lstStyle/>
          <a:p>
            <a:r>
              <a:rPr lang="en-US" dirty="0"/>
              <a:t>Pollinator and Dance Teacher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227D3-F964-8FCA-9C7D-F5B249A2AA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6978" y="5991225"/>
            <a:ext cx="10970443" cy="365125"/>
          </a:xfrm>
        </p:spPr>
        <p:txBody>
          <a:bodyPr/>
          <a:lstStyle/>
          <a:p>
            <a:r>
              <a:rPr lang="en-US" sz="1400" b="1" dirty="0">
                <a:solidFill>
                  <a:srgbClr val="7030A0"/>
                </a:solidFill>
              </a:rPr>
              <a:t>You can also bring in minifigs or other poseable figures you have at home! Real plants and Clay figures you create are also allowed!  NO LIVE BEES PLEASE!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53343-82B8-838D-9717-1489C68963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8" name="Picture 57" descr="A lego figure on a black surface&#10;&#10;Description automatically generated">
            <a:extLst>
              <a:ext uri="{FF2B5EF4-FFF2-40B4-BE49-F238E27FC236}">
                <a16:creationId xmlns:a16="http://schemas.microsoft.com/office/drawing/2014/main" id="{78B67D83-12AA-45D9-8D5C-FF86DF5926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06" r="29632"/>
          <a:stretch/>
        </p:blipFill>
        <p:spPr>
          <a:xfrm>
            <a:off x="4142120" y="1563942"/>
            <a:ext cx="1408173" cy="1268148"/>
          </a:xfrm>
          <a:prstGeom prst="rect">
            <a:avLst/>
          </a:prstGeom>
        </p:spPr>
      </p:pic>
      <p:pic>
        <p:nvPicPr>
          <p:cNvPr id="62" name="Picture 61" descr="A lego figure on a black surface&#10;&#10;Description automatically generated">
            <a:extLst>
              <a:ext uri="{FF2B5EF4-FFF2-40B4-BE49-F238E27FC236}">
                <a16:creationId xmlns:a16="http://schemas.microsoft.com/office/drawing/2014/main" id="{71A16387-FE1F-4DFF-B6E8-1EC597B4DC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4" t="267" r="32481" b="-267"/>
          <a:stretch/>
        </p:blipFill>
        <p:spPr>
          <a:xfrm>
            <a:off x="6717572" y="1563941"/>
            <a:ext cx="1454102" cy="1325563"/>
          </a:xfrm>
          <a:prstGeom prst="rect">
            <a:avLst/>
          </a:prstGeom>
        </p:spPr>
      </p:pic>
      <p:pic>
        <p:nvPicPr>
          <p:cNvPr id="71" name="Picture 70" descr="A toy figurine of a beekeeper&#10;&#10;Description automatically generated">
            <a:extLst>
              <a:ext uri="{FF2B5EF4-FFF2-40B4-BE49-F238E27FC236}">
                <a16:creationId xmlns:a16="http://schemas.microsoft.com/office/drawing/2014/main" id="{B22374D9-F8B3-42DC-A6B6-435D49C510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18" r="29175"/>
          <a:stretch/>
        </p:blipFill>
        <p:spPr>
          <a:xfrm>
            <a:off x="9071360" y="3766219"/>
            <a:ext cx="1508248" cy="1411732"/>
          </a:xfrm>
          <a:prstGeom prst="rect">
            <a:avLst/>
          </a:prstGeom>
        </p:spPr>
      </p:pic>
      <p:pic>
        <p:nvPicPr>
          <p:cNvPr id="88" name="Picture Placeholder 87" descr="A toy ladybug on a black base&#10;&#10;Description automatically generated">
            <a:extLst>
              <a:ext uri="{FF2B5EF4-FFF2-40B4-BE49-F238E27FC236}">
                <a16:creationId xmlns:a16="http://schemas.microsoft.com/office/drawing/2014/main" id="{49C2A554-0AAD-4E56-B3F5-87530ACC6A4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21913" r="21913"/>
          <a:stretch>
            <a:fillRect/>
          </a:stretch>
        </p:blipFill>
        <p:spPr/>
      </p:pic>
      <p:pic>
        <p:nvPicPr>
          <p:cNvPr id="93" name="Picture Placeholder 92" descr="A lego person wearing a green hat&#10;&#10;Description automatically generated">
            <a:extLst>
              <a:ext uri="{FF2B5EF4-FFF2-40B4-BE49-F238E27FC236}">
                <a16:creationId xmlns:a16="http://schemas.microsoft.com/office/drawing/2014/main" id="{373CA248-50DB-4893-B389-36D86D500C5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6"/>
          <a:srcRect l="9104" t="1918" r="34721" b="-1918"/>
          <a:stretch/>
        </p:blipFill>
        <p:spPr>
          <a:xfrm>
            <a:off x="1761653" y="3792665"/>
            <a:ext cx="1160392" cy="1161288"/>
          </a:xfrm>
        </p:spPr>
      </p:pic>
      <p:pic>
        <p:nvPicPr>
          <p:cNvPr id="96" name="Picture Placeholder 95" descr="A toy figurine of a person&#10;&#10;Description automatically generated">
            <a:extLst>
              <a:ext uri="{FF2B5EF4-FFF2-40B4-BE49-F238E27FC236}">
                <a16:creationId xmlns:a16="http://schemas.microsoft.com/office/drawing/2014/main" id="{927CCD20-F4C7-41F0-B750-BBD007CD74DF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7"/>
          <a:srcRect l="3146" r="21951"/>
          <a:stretch/>
        </p:blipFill>
        <p:spPr>
          <a:xfrm>
            <a:off x="3813282" y="3752076"/>
            <a:ext cx="1661148" cy="1245014"/>
          </a:xfrm>
        </p:spPr>
      </p:pic>
      <p:pic>
        <p:nvPicPr>
          <p:cNvPr id="91" name="Picture Placeholder 90" descr="A toy ladybug on a black base&#10;&#10;Description automatically generated">
            <a:extLst>
              <a:ext uri="{FF2B5EF4-FFF2-40B4-BE49-F238E27FC236}">
                <a16:creationId xmlns:a16="http://schemas.microsoft.com/office/drawing/2014/main" id="{D0ECDF4F-F720-45A2-BC6C-2E80C951E0D2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5"/>
          <a:srcRect l="12593" t="-2150" r="29675" b="2150"/>
          <a:stretch/>
        </p:blipFill>
        <p:spPr>
          <a:xfrm>
            <a:off x="1682155" y="1559248"/>
            <a:ext cx="1319389" cy="1285499"/>
          </a:xfrm>
        </p:spPr>
      </p:pic>
      <p:pic>
        <p:nvPicPr>
          <p:cNvPr id="86" name="Picture Placeholder 85" descr="A toy figurine of a bee&#10;&#10;Description automatically generated">
            <a:extLst>
              <a:ext uri="{FF2B5EF4-FFF2-40B4-BE49-F238E27FC236}">
                <a16:creationId xmlns:a16="http://schemas.microsoft.com/office/drawing/2014/main" id="{AB55AB2F-D321-4B79-8595-B87D3D3FB6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8"/>
          <a:srcRect l="9996" r="23431"/>
          <a:stretch/>
        </p:blipFill>
        <p:spPr>
          <a:xfrm>
            <a:off x="8958078" y="1563941"/>
            <a:ext cx="1551768" cy="1310379"/>
          </a:xfr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D2B77DB3-8EBA-42C7-B348-21A433595B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7572" y="3818492"/>
            <a:ext cx="1164437" cy="1164437"/>
          </a:xfrm>
          <a:prstGeom prst="rect">
            <a:avLst/>
          </a:prstGeom>
        </p:spPr>
      </p:pic>
      <p:pic>
        <p:nvPicPr>
          <p:cNvPr id="98" name="Picture 97" descr="A toy plant with flowers&#10;&#10;Description automatically generated">
            <a:extLst>
              <a:ext uri="{FF2B5EF4-FFF2-40B4-BE49-F238E27FC236}">
                <a16:creationId xmlns:a16="http://schemas.microsoft.com/office/drawing/2014/main" id="{78262454-1F99-42EB-AD1D-093036CE9DB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8114"/>
          <a:stretch/>
        </p:blipFill>
        <p:spPr>
          <a:xfrm>
            <a:off x="6407371" y="3714910"/>
            <a:ext cx="1943471" cy="13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89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0712D-83C9-7B91-F708-5D07E4C28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Carnivorous Plant Video Project Rubric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3B4F3B47-5D90-6680-2EE4-D15F8C55D2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5480534"/>
              </p:ext>
            </p:extLst>
          </p:nvPr>
        </p:nvGraphicFramePr>
        <p:xfrm>
          <a:off x="609600" y="1600200"/>
          <a:ext cx="10995948" cy="5054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2443">
                  <a:extLst>
                    <a:ext uri="{9D8B030D-6E8A-4147-A177-3AD203B41FA5}">
                      <a16:colId xmlns:a16="http://schemas.microsoft.com/office/drawing/2014/main" val="1689330750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2660631934"/>
                    </a:ext>
                  </a:extLst>
                </a:gridCol>
                <a:gridCol w="2298664">
                  <a:extLst>
                    <a:ext uri="{9D8B030D-6E8A-4147-A177-3AD203B41FA5}">
                      <a16:colId xmlns:a16="http://schemas.microsoft.com/office/drawing/2014/main" val="3909717689"/>
                    </a:ext>
                  </a:extLst>
                </a:gridCol>
                <a:gridCol w="2613217">
                  <a:extLst>
                    <a:ext uri="{9D8B030D-6E8A-4147-A177-3AD203B41FA5}">
                      <a16:colId xmlns:a16="http://schemas.microsoft.com/office/drawing/2014/main" val="1603189107"/>
                    </a:ext>
                  </a:extLst>
                </a:gridCol>
                <a:gridCol w="2199190">
                  <a:extLst>
                    <a:ext uri="{9D8B030D-6E8A-4147-A177-3AD203B41FA5}">
                      <a16:colId xmlns:a16="http://schemas.microsoft.com/office/drawing/2014/main" val="2755691855"/>
                    </a:ext>
                  </a:extLst>
                </a:gridCol>
              </a:tblGrid>
              <a:tr h="60242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Baskerville Old Face" panose="02020602080505020303" pitchFamily="18" charset="77"/>
                          <a:ea typeface="Baskerville" panose="02020502070401020303" pitchFamily="18" charset="0"/>
                          <a:cs typeface="Gill Sans Nova Light" panose="020F0302020204030204" pitchFamily="34" charset="0"/>
                        </a:rPr>
                        <a:t>4 -5 Points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Baskerville Old Face" panose="02020602080505020303" pitchFamily="18" charset="77"/>
                          <a:ea typeface="Baskerville" panose="02020502070401020303" pitchFamily="18" charset="0"/>
                          <a:cs typeface="Gill Sans Nova Light" panose="020F0302020204030204" pitchFamily="34" charset="0"/>
                        </a:rPr>
                        <a:t>2-3 points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Baskerville Old Face" panose="02020602080505020303" pitchFamily="18" charset="77"/>
                          <a:ea typeface="Baskerville" panose="02020502070401020303" pitchFamily="18" charset="0"/>
                          <a:cs typeface="Gill Sans Nova Light" panose="020F0302020204030204" pitchFamily="34" charset="0"/>
                        </a:rPr>
                        <a:t>1 point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Baskerville Old Face" panose="02020602080505020303" pitchFamily="18" charset="77"/>
                          <a:ea typeface="Baskerville" panose="02020502070401020303" pitchFamily="18" charset="0"/>
                          <a:cs typeface="Gill Sans Nova Light" panose="020F0302020204030204" pitchFamily="34" charset="0"/>
                        </a:rPr>
                        <a:t>0 points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928716"/>
                  </a:ext>
                </a:extLst>
              </a:tr>
              <a:tr h="1007595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Fascinating 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Facts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8-10 or complete facts integrated into the video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4 – 7 research-based facts, most are complete, and integration into story was attempted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1-3 research-based facts, some may be incomplete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No facts from research 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208656"/>
                  </a:ext>
                </a:extLst>
              </a:tr>
              <a:tr h="1007595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Creative Storytelling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Story is entertaining and follows logical rising action sequence with clear details.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Story has a complete simple structure with some extra elements 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Story has an attempt at structure but is incomplete or confusing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Story has no structure or logical sequence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243071"/>
                  </a:ext>
                </a:extLst>
              </a:tr>
              <a:tr h="1007595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Interesting Characters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Characters are developed and interesting, actions and dialogue match their planned personality.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Basic characters established, may lack detail or background. Dialog is simple or lacking in detail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Characters introduced simply with no elaboration or not explained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No character development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08797"/>
                  </a:ext>
                </a:extLst>
              </a:tr>
              <a:tr h="1007595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Technology Skills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Proper framing, 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Filming minimized flicker Clear sound, sound effects and music add to the story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Acceptable framing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Correctly filmed animation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Acceptable sound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Some music and sound effects added.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Incorrect framing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Minimal animation attempted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Poor video or sound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Little to no effects added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No animation/movement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No sound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chemeClr val="accent3"/>
                          </a:solidFill>
                          <a:latin typeface="Gill Sans Nova Light" panose="020B0302020104020203" pitchFamily="34" charset="0"/>
                          <a:cs typeface="Gill Sans Light" panose="020B0302020104020203" pitchFamily="34" charset="-79"/>
                        </a:rPr>
                        <a:t>No sound effects 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50325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43C50-6937-DD3E-B402-4ABB2469E6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201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E6A01-1D8C-E82D-69CE-C1BEA5E03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Carnivorous Plant Video Project Checklist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8D6E8-969C-81F9-8B97-1B42ED901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7" name="Diagram 2" descr="Timeline">
            <a:extLst>
              <a:ext uri="{FF2B5EF4-FFF2-40B4-BE49-F238E27FC236}">
                <a16:creationId xmlns:a16="http://schemas.microsoft.com/office/drawing/2014/main" id="{1A75E301-F81B-604F-0C9B-A25BF04F0642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152148453"/>
              </p:ext>
            </p:extLst>
          </p:nvPr>
        </p:nvGraphicFramePr>
        <p:xfrm>
          <a:off x="974725" y="2614613"/>
          <a:ext cx="10242550" cy="3319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19AEE69-8081-435A-9681-FB6ED5C8D225}"/>
              </a:ext>
            </a:extLst>
          </p:cNvPr>
          <p:cNvSpPr txBox="1"/>
          <p:nvPr/>
        </p:nvSpPr>
        <p:spPr>
          <a:xfrm>
            <a:off x="2456091" y="6171684"/>
            <a:ext cx="656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Color each point on the number line as you complete the task!</a:t>
            </a:r>
          </a:p>
        </p:txBody>
      </p:sp>
    </p:spTree>
    <p:extLst>
      <p:ext uri="{BB962C8B-B14F-4D97-AF65-F5344CB8AC3E}">
        <p14:creationId xmlns:p14="http://schemas.microsoft.com/office/powerpoint/2010/main" val="58893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Baskerville Old Face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BB2F3B-6257-41BB-8B64-5AC7494F274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614EFF02-EA18-493C-972D-813DB244CB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ACE2AAA-C718-435C-B4E6-95A08ACAC44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953</Words>
  <Application>Microsoft Office PowerPoint</Application>
  <PresentationFormat>Widescreen</PresentationFormat>
  <Paragraphs>125</Paragraphs>
  <Slides>13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Baskerville</vt:lpstr>
      <vt:lpstr>Baskerville Old Face</vt:lpstr>
      <vt:lpstr>Calibri</vt:lpstr>
      <vt:lpstr>Gill Sans Light</vt:lpstr>
      <vt:lpstr>Gill Sans Nova</vt:lpstr>
      <vt:lpstr>Gill Sans Nova Light</vt:lpstr>
      <vt:lpstr>Wingdings</vt:lpstr>
      <vt:lpstr>YouTube Noto</vt:lpstr>
      <vt:lpstr>Office Theme</vt:lpstr>
      <vt:lpstr>Document</vt:lpstr>
      <vt:lpstr>Carnivorous Plants</vt:lpstr>
      <vt:lpstr>Unit Outline</vt:lpstr>
      <vt:lpstr>What is a Carnivorous Plant?</vt:lpstr>
      <vt:lpstr>Digging Deeper</vt:lpstr>
      <vt:lpstr>WAIT! What about Pollinators? </vt:lpstr>
      <vt:lpstr>Carnivorous Plant Video Project</vt:lpstr>
      <vt:lpstr>Choose Your Characters</vt:lpstr>
      <vt:lpstr>Carnivorous Plant Video Project Rubric</vt:lpstr>
      <vt:lpstr>Carnivorous Plant Video Project Checklist</vt:lpstr>
      <vt:lpstr>Thank you</vt:lpstr>
      <vt:lpstr>Venn Diagram</vt:lpstr>
      <vt:lpstr>PowerPoint Presentation</vt:lpstr>
      <vt:lpstr>Pollinator Postcard Warning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Carnivorous Plants</dc:title>
  <dc:creator>Cayer, Jennifer A.</dc:creator>
  <cp:lastModifiedBy>Cayer, Jennifer A.</cp:lastModifiedBy>
  <cp:revision>1</cp:revision>
  <dcterms:created xsi:type="dcterms:W3CDTF">2023-08-16T14:28:44Z</dcterms:created>
  <dcterms:modified xsi:type="dcterms:W3CDTF">2023-08-16T16:57:27Z</dcterms:modified>
</cp:coreProperties>
</file>