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jschool" initials="R" lastIdx="18" clrIdx="0">
    <p:extLst>
      <p:ext uri="{19B8F6BF-5375-455C-9EA6-DF929625EA0E}">
        <p15:presenceInfo xmlns:p15="http://schemas.microsoft.com/office/powerpoint/2012/main" userId="Rijscho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047" autoAdjust="0"/>
  </p:normalViewPr>
  <p:slideViewPr>
    <p:cSldViewPr snapToGrid="0">
      <p:cViewPr varScale="1">
        <p:scale>
          <a:sx n="54" d="100"/>
          <a:sy n="54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38:58.364" idx="1">
    <p:pos x="10" y="10"/>
    <p:text>Zeker refereren naar Charles Darwin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39:24.009" idx="2">
    <p:pos x="146" y="146"/>
    <p:text>planten hebben allemaal de noodzaak gehad om voeding op te nemen, hebben allemaal andere mechanismen  ontwikkeld om dat te compenseren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5:40.656" idx="17">
    <p:pos x="10" y="10"/>
    <p:text>wijzen op de tropische context van nepenthes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5:55.195" idx="18">
    <p:pos x="10" y="10"/>
    <p:text>symbiose van de roofwantsen uitleggen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0:07.845" idx="3">
    <p:pos x="10" y="10"/>
    <p:text>venusvliegenvallen klas laten rond gaan, vragen wie deze ooit al gezien heeft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40:31.243" idx="4">
    <p:pos x="146" y="146"/>
    <p:text>zeggen waar ze voorkomt (noord amerika)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40:45.289" idx="5">
    <p:pos x="282" y="282"/>
    <p:text>morfologische verschillen tonen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1:00.135" idx="6">
    <p:pos x="10" y="10"/>
    <p:text>Val laten dichtklappen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1:24.097" idx="7">
    <p:pos x="10" y="10"/>
    <p:text>Zeggen waar ze voorkomt (Noord amerika)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41:38.007" idx="8">
    <p:pos x="146" y="146"/>
    <p:text>groeit op arme moerasgronden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41:50.349" idx="9">
    <p:pos x="282" y="282"/>
    <p:text>referen naar morfologische verschillen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42:15.143" idx="10">
    <p:pos x="418" y="418"/>
    <p:text>kwetsbaarheid habitat vermelden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4:36.779" idx="11">
    <p:pos x="10" y="10"/>
    <p:text>planten laten rondgaan</p:text>
    <p:extLst>
      <p:ext uri="{C676402C-5697-4E1C-873F-D02D1690AC5C}">
        <p15:threadingInfo xmlns:p15="http://schemas.microsoft.com/office/powerpoint/2012/main" timeZoneBias="-120"/>
      </p:ext>
    </p:extLst>
  </p:cm>
  <p:cm authorId="1" dt="2023-08-28T08:44:48.394" idx="12">
    <p:pos x="146" y="146"/>
    <p:text>insecten tonen in de bekers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5:11.371" idx="14">
    <p:pos x="10" y="10"/>
    <p:text>vermelden dat er in belgie ook drosera groeit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4:57.524" idx="13">
    <p:pos x="10" y="10"/>
    <p:text>leerlingen laten voelen aan de dauwdruppels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5:24.440" idx="15">
    <p:pos x="10" y="10"/>
    <p:text>planten laten rondgaan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8T08:45:32.039" idx="16">
    <p:pos x="10" y="10"/>
    <p:text>leerlingen laten voelen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E0AEE-B04F-488B-A0D1-39E572D2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69" y="-545635"/>
            <a:ext cx="7766936" cy="1646302"/>
          </a:xfrm>
        </p:spPr>
        <p:txBody>
          <a:bodyPr/>
          <a:lstStyle/>
          <a:p>
            <a:pPr algn="ctr"/>
            <a:r>
              <a:rPr lang="nl-BE" dirty="0" err="1"/>
              <a:t>Carnivore</a:t>
            </a:r>
            <a:r>
              <a:rPr lang="nl-BE" dirty="0"/>
              <a:t> planten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39715A-D140-4DE3-B0CD-96A81286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269" y="1002832"/>
            <a:ext cx="7766936" cy="1096899"/>
          </a:xfrm>
        </p:spPr>
        <p:txBody>
          <a:bodyPr/>
          <a:lstStyle/>
          <a:p>
            <a:pPr algn="ctr"/>
            <a:r>
              <a:rPr lang="nl-BE" dirty="0"/>
              <a:t>Hapklare feiten: ontdekking van de vleesetende planten</a:t>
            </a:r>
          </a:p>
        </p:txBody>
      </p:sp>
      <p:pic>
        <p:nvPicPr>
          <p:cNvPr id="15364" name="Picture 4" descr="Geen beschrijving beschikbaar.">
            <a:extLst>
              <a:ext uri="{FF2B5EF4-FFF2-40B4-BE49-F238E27FC236}">
                <a16:creationId xmlns:a16="http://schemas.microsoft.com/office/drawing/2014/main" id="{69A3EE8B-BA3C-45CD-BBCC-79DD34AE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4203" y="1358310"/>
            <a:ext cx="3854450" cy="51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9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9C20-C2AF-4D5D-8FEC-795750C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BE" dirty="0"/>
              <a:t>Kenmerken </a:t>
            </a:r>
            <a:r>
              <a:rPr lang="nl-BE" dirty="0" err="1"/>
              <a:t>Pinguicula</a:t>
            </a:r>
            <a:r>
              <a:rPr lang="nl-BE" dirty="0"/>
              <a:t> of vetblad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88A10-2774-497C-A5BD-42FA22A6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nl-BE" dirty="0"/>
              <a:t>Zeer oppervlakkig wortelstelsel (niet nodig!)</a:t>
            </a:r>
          </a:p>
          <a:p>
            <a:r>
              <a:rPr lang="nl-BE" dirty="0"/>
              <a:t>De bladeren zijn bedekt met een laag slijm</a:t>
            </a:r>
          </a:p>
          <a:p>
            <a:r>
              <a:rPr lang="nl-BE" dirty="0"/>
              <a:t>De prooien landen op de plant en plakken vast.</a:t>
            </a:r>
          </a:p>
          <a:p>
            <a:r>
              <a:rPr lang="nl-BE" dirty="0"/>
              <a:t>De prooien worden verteerd door enzymen die in het slijm zitten</a:t>
            </a:r>
          </a:p>
          <a:p>
            <a:endParaRPr lang="nl-BE" dirty="0"/>
          </a:p>
        </p:txBody>
      </p:sp>
      <p:pic>
        <p:nvPicPr>
          <p:cNvPr id="8194" name="Picture 2" descr="Geen beschrijving beschikbaar.">
            <a:extLst>
              <a:ext uri="{FF2B5EF4-FFF2-40B4-BE49-F238E27FC236}">
                <a16:creationId xmlns:a16="http://schemas.microsoft.com/office/drawing/2014/main" id="{AD1AA42C-5526-4F37-A2A8-E4668D97A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/>
          <a:stretch/>
        </p:blipFill>
        <p:spPr bwMode="auto">
          <a:xfrm>
            <a:off x="3236383" y="3158066"/>
            <a:ext cx="3238500" cy="33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5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399B0-189B-4784-9105-B6B5F32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Nepenthes</a:t>
            </a:r>
          </a:p>
        </p:txBody>
      </p:sp>
      <p:pic>
        <p:nvPicPr>
          <p:cNvPr id="12290" name="Picture 2" descr="Geen beschrijving beschikbaar.">
            <a:extLst>
              <a:ext uri="{FF2B5EF4-FFF2-40B4-BE49-F238E27FC236}">
                <a16:creationId xmlns:a16="http://schemas.microsoft.com/office/drawing/2014/main" id="{55656D87-5D6D-4EB9-B153-D24E1360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" y="1854200"/>
            <a:ext cx="2216150" cy="29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een beschrijving beschikbaar.">
            <a:extLst>
              <a:ext uri="{FF2B5EF4-FFF2-40B4-BE49-F238E27FC236}">
                <a16:creationId xmlns:a16="http://schemas.microsoft.com/office/drawing/2014/main" id="{7B09694D-DB4C-4945-BB2F-E47C7225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5" y="1854198"/>
            <a:ext cx="2216150" cy="29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Geen beschrijving beschikbaar.">
            <a:extLst>
              <a:ext uri="{FF2B5EF4-FFF2-40B4-BE49-F238E27FC236}">
                <a16:creationId xmlns:a16="http://schemas.microsoft.com/office/drawing/2014/main" id="{2C7DC171-75C5-426E-A379-F548D58E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19" y="1854197"/>
            <a:ext cx="2216150" cy="29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1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9C20-C2AF-4D5D-8FEC-795750C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BE" dirty="0"/>
              <a:t>Kenmerken Nepenthes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88A10-2774-497C-A5BD-42FA22A6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nl-BE" dirty="0"/>
              <a:t>Groeit in de tropen</a:t>
            </a:r>
          </a:p>
          <a:p>
            <a:r>
              <a:rPr lang="nl-BE" dirty="0"/>
              <a:t>Klimplant</a:t>
            </a:r>
          </a:p>
          <a:p>
            <a:r>
              <a:rPr lang="nl-BE" dirty="0"/>
              <a:t>De prooien worden gelokt </a:t>
            </a:r>
            <a:br>
              <a:rPr lang="nl-BE" dirty="0"/>
            </a:br>
            <a:r>
              <a:rPr lang="nl-BE" dirty="0"/>
              <a:t>door nectar in de bekers</a:t>
            </a:r>
          </a:p>
          <a:p>
            <a:r>
              <a:rPr lang="nl-BE" dirty="0"/>
              <a:t>Heel veel verschillende soorten</a:t>
            </a:r>
          </a:p>
          <a:p>
            <a:endParaRPr lang="nl-BE" dirty="0"/>
          </a:p>
        </p:txBody>
      </p:sp>
      <p:pic>
        <p:nvPicPr>
          <p:cNvPr id="6146" name="Picture 2" descr="Geen beschrijving beschikbaar.">
            <a:extLst>
              <a:ext uri="{FF2B5EF4-FFF2-40B4-BE49-F238E27FC236}">
                <a16:creationId xmlns:a16="http://schemas.microsoft.com/office/drawing/2014/main" id="{2C091CE3-4152-417F-AD82-2778FF74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17" y="1488613"/>
            <a:ext cx="2834217" cy="37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1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399B0-189B-4784-9105-B6B5F32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Roridula</a:t>
            </a:r>
            <a:endParaRPr lang="nl-BE" dirty="0"/>
          </a:p>
        </p:txBody>
      </p:sp>
      <p:pic>
        <p:nvPicPr>
          <p:cNvPr id="11266" name="Picture 2" descr="Geen beschrijving beschikbaar.">
            <a:extLst>
              <a:ext uri="{FF2B5EF4-FFF2-40B4-BE49-F238E27FC236}">
                <a16:creationId xmlns:a16="http://schemas.microsoft.com/office/drawing/2014/main" id="{B7A69CC6-D9DB-484F-A82F-700E2BCF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82" y="1270000"/>
            <a:ext cx="4006850" cy="5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1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9C20-C2AF-4D5D-8FEC-795750C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BE" dirty="0"/>
              <a:t>Kenmerken </a:t>
            </a:r>
            <a:r>
              <a:rPr lang="nl-BE" dirty="0" err="1"/>
              <a:t>Roridula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88A10-2774-497C-A5BD-42FA22A6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nl-BE" dirty="0"/>
              <a:t>Hebben roofwantsen te gast die de prooien op eten</a:t>
            </a:r>
          </a:p>
          <a:p>
            <a:r>
              <a:rPr lang="nl-BE" dirty="0">
                <a:sym typeface="Wingdings" panose="05000000000000000000" pitchFamily="2" charset="2"/>
              </a:rPr>
              <a:t> SYMBIOSE</a:t>
            </a:r>
            <a:endParaRPr lang="nl-BE" dirty="0"/>
          </a:p>
          <a:p>
            <a:endParaRPr lang="nl-BE" dirty="0"/>
          </a:p>
        </p:txBody>
      </p:sp>
      <p:pic>
        <p:nvPicPr>
          <p:cNvPr id="4" name="Picture 2" descr="Geen beschrijving beschikbaar.">
            <a:extLst>
              <a:ext uri="{FF2B5EF4-FFF2-40B4-BE49-F238E27FC236}">
                <a16:creationId xmlns:a16="http://schemas.microsoft.com/office/drawing/2014/main" id="{0CC28977-0160-402F-8970-D9942CCA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85" y="2091265"/>
            <a:ext cx="3117851" cy="41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9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4A303-5333-40A1-ABC2-4D418E38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545C4F-5611-4C9F-B4B3-A36068B3D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worden de vallen van de venusvliegenval getriggerd?</a:t>
            </a:r>
          </a:p>
          <a:p>
            <a:r>
              <a:rPr lang="nl-BE" dirty="0"/>
              <a:t>Wat zijn dauwdruppeltjes? Wat zit er in?</a:t>
            </a:r>
          </a:p>
          <a:p>
            <a:r>
              <a:rPr lang="nl-BE" dirty="0"/>
              <a:t>Wat is symbiose?</a:t>
            </a:r>
          </a:p>
        </p:txBody>
      </p:sp>
    </p:spTree>
    <p:extLst>
      <p:ext uri="{BB962C8B-B14F-4D97-AF65-F5344CB8AC3E}">
        <p14:creationId xmlns:p14="http://schemas.microsoft.com/office/powerpoint/2010/main" val="263671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E234C-C7B3-4FA0-ADAC-0E54DB7A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0C11F-93A5-43C4-A163-4F4253DE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Welke vleesetende planten bestaan er?</a:t>
            </a:r>
          </a:p>
          <a:p>
            <a:r>
              <a:rPr lang="nl-BE" dirty="0"/>
              <a:t>Waar groeien vleesetende planten?</a:t>
            </a:r>
          </a:p>
          <a:p>
            <a:r>
              <a:rPr lang="nl-BE" dirty="0"/>
              <a:t>Hoe vangen ze hun prooien?</a:t>
            </a:r>
          </a:p>
          <a:p>
            <a:endParaRPr lang="nl-BE" dirty="0"/>
          </a:p>
        </p:txBody>
      </p:sp>
      <p:pic>
        <p:nvPicPr>
          <p:cNvPr id="5" name="Picture 2" descr="Geen beschrijving beschikbaar.">
            <a:extLst>
              <a:ext uri="{FF2B5EF4-FFF2-40B4-BE49-F238E27FC236}">
                <a16:creationId xmlns:a16="http://schemas.microsoft.com/office/drawing/2014/main" id="{4363E7F2-E2D7-4222-AA1C-D9CC1EDB1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 bwMode="auto">
          <a:xfrm>
            <a:off x="5418603" y="816638"/>
            <a:ext cx="3855399" cy="44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E4469-0FA0-4347-83C5-01876539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Venusvliegenval </a:t>
            </a:r>
            <a:r>
              <a:rPr lang="nl-BE" i="1" dirty="0" err="1"/>
              <a:t>Dionaea</a:t>
            </a:r>
            <a:r>
              <a:rPr lang="nl-BE" i="1" dirty="0"/>
              <a:t> </a:t>
            </a:r>
            <a:r>
              <a:rPr lang="nl-BE" i="1" dirty="0" err="1"/>
              <a:t>muscipula</a:t>
            </a:r>
            <a:endParaRPr lang="nl-BE" i="1" dirty="0"/>
          </a:p>
        </p:txBody>
      </p:sp>
      <p:pic>
        <p:nvPicPr>
          <p:cNvPr id="2050" name="Picture 2" descr="Geen fotobeschrijving beschikbaar.">
            <a:extLst>
              <a:ext uri="{FF2B5EF4-FFF2-40B4-BE49-F238E27FC236}">
                <a16:creationId xmlns:a16="http://schemas.microsoft.com/office/drawing/2014/main" id="{58F39263-C97A-4B7E-B7F0-00BB60A7A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7" b="11235"/>
          <a:stretch/>
        </p:blipFill>
        <p:spPr bwMode="auto">
          <a:xfrm>
            <a:off x="2319251" y="1735667"/>
            <a:ext cx="5143500" cy="41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4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9C20-C2AF-4D5D-8FEC-795750C4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Kenmerken </a:t>
            </a:r>
            <a:r>
              <a:rPr lang="nl-BE" dirty="0" err="1"/>
              <a:t>Dionaea</a:t>
            </a:r>
            <a:r>
              <a:rPr lang="nl-BE" dirty="0"/>
              <a:t> of venusvliegenval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88A10-2774-497C-A5BD-42FA22A6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nl-BE" dirty="0"/>
              <a:t>Groeit op zeer arme moerasgronden, vangt insecten als voeding!</a:t>
            </a:r>
          </a:p>
          <a:p>
            <a:r>
              <a:rPr lang="nl-BE" dirty="0"/>
              <a:t>De vallen worden ‘getriggerd’ door haartjes in de val</a:t>
            </a:r>
          </a:p>
          <a:p>
            <a:r>
              <a:rPr lang="nl-BE" dirty="0"/>
              <a:t>De bloem groeit hoog uit</a:t>
            </a:r>
          </a:p>
          <a:p>
            <a:r>
              <a:rPr lang="nl-BE" dirty="0"/>
              <a:t>Vallen kunnen 2 tot 3 keer openen en sluiten, daarna sterven ze af</a:t>
            </a:r>
          </a:p>
          <a:p>
            <a:endParaRPr lang="nl-BE" dirty="0"/>
          </a:p>
        </p:txBody>
      </p:sp>
      <p:pic>
        <p:nvPicPr>
          <p:cNvPr id="2050" name="Picture 2" descr="Geen beschrijving beschikbaar.">
            <a:extLst>
              <a:ext uri="{FF2B5EF4-FFF2-40B4-BE49-F238E27FC236}">
                <a16:creationId xmlns:a16="http://schemas.microsoft.com/office/drawing/2014/main" id="{F7EB9CC9-B8F7-4C60-ACCF-085AE8D3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3392" y="2671234"/>
            <a:ext cx="3384551" cy="45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399B0-189B-4784-9105-B6B5F32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Sarracenia</a:t>
            </a:r>
            <a:endParaRPr lang="nl-BE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9BD4798-911F-4BA8-A039-84F63EF3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6026" y="2425451"/>
            <a:ext cx="3881438" cy="21833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34DD4D-AEDB-419E-9A95-C7E70258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93076" y="2425448"/>
            <a:ext cx="3881439" cy="2183310"/>
          </a:xfrm>
          <a:prstGeom prst="rect">
            <a:avLst/>
          </a:prstGeom>
        </p:spPr>
      </p:pic>
      <p:pic>
        <p:nvPicPr>
          <p:cNvPr id="1026" name="Picture 2" descr="Kan een afbeelding zijn van bekerplant">
            <a:extLst>
              <a:ext uri="{FF2B5EF4-FFF2-40B4-BE49-F238E27FC236}">
                <a16:creationId xmlns:a16="http://schemas.microsoft.com/office/drawing/2014/main" id="{8D3FB5E5-C17F-4C1D-BEA8-B6702EF13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/>
          <a:stretch/>
        </p:blipFill>
        <p:spPr bwMode="auto">
          <a:xfrm>
            <a:off x="3802415" y="1576383"/>
            <a:ext cx="2358356" cy="38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9C20-C2AF-4D5D-8FEC-795750C4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Kenmerken </a:t>
            </a:r>
            <a:r>
              <a:rPr lang="nl-BE" dirty="0" err="1"/>
              <a:t>Sarracenia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88A10-2774-497C-A5BD-42FA22A6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nl-BE" dirty="0"/>
              <a:t>Groeit op zeer arme moerasgronden, vangt insecten als voeding!</a:t>
            </a:r>
          </a:p>
          <a:p>
            <a:r>
              <a:rPr lang="nl-BE" dirty="0"/>
              <a:t>De prooien worden gelokt door nectar in de keel, </a:t>
            </a:r>
            <a:br>
              <a:rPr lang="nl-BE" dirty="0"/>
            </a:br>
            <a:r>
              <a:rPr lang="nl-BE" dirty="0"/>
              <a:t>vallen in de bekers</a:t>
            </a:r>
          </a:p>
          <a:p>
            <a:r>
              <a:rPr lang="nl-BE" dirty="0"/>
              <a:t>De prooien sterven in de bekers en worden daar als </a:t>
            </a:r>
            <a:br>
              <a:rPr lang="nl-BE" dirty="0"/>
            </a:br>
            <a:r>
              <a:rPr lang="nl-BE" dirty="0"/>
              <a:t>voedsel voor de plant verteerd</a:t>
            </a:r>
          </a:p>
          <a:p>
            <a:r>
              <a:rPr lang="nl-BE" dirty="0"/>
              <a:t>Veel soorten, makkelijk te houden!</a:t>
            </a:r>
          </a:p>
          <a:p>
            <a:endParaRPr lang="nl-BE" dirty="0"/>
          </a:p>
        </p:txBody>
      </p:sp>
      <p:pic>
        <p:nvPicPr>
          <p:cNvPr id="10242" name="Picture 2" descr="Geen fotobeschrijving beschikbaar.">
            <a:extLst>
              <a:ext uri="{FF2B5EF4-FFF2-40B4-BE49-F238E27FC236}">
                <a16:creationId xmlns:a16="http://schemas.microsoft.com/office/drawing/2014/main" id="{70220CC6-8F86-43E2-9093-77529650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05" y="1930400"/>
            <a:ext cx="2910580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5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399B0-189B-4784-9105-B6B5F32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Drosera</a:t>
            </a:r>
            <a:endParaRPr lang="nl-BE" dirty="0"/>
          </a:p>
        </p:txBody>
      </p:sp>
      <p:pic>
        <p:nvPicPr>
          <p:cNvPr id="3074" name="Picture 2" descr="Geen beschrijving beschikbaar.">
            <a:extLst>
              <a:ext uri="{FF2B5EF4-FFF2-40B4-BE49-F238E27FC236}">
                <a16:creationId xmlns:a16="http://schemas.microsoft.com/office/drawing/2014/main" id="{79968F28-A34B-4255-B9E5-C477816AD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6" y="1625600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en beschrijving beschikbaar.">
            <a:extLst>
              <a:ext uri="{FF2B5EF4-FFF2-40B4-BE49-F238E27FC236}">
                <a16:creationId xmlns:a16="http://schemas.microsoft.com/office/drawing/2014/main" id="{48DDEDD4-A063-479B-897A-8D128A54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64" y="1625598"/>
            <a:ext cx="314325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en beschrijving beschikbaar.">
            <a:extLst>
              <a:ext uri="{FF2B5EF4-FFF2-40B4-BE49-F238E27FC236}">
                <a16:creationId xmlns:a16="http://schemas.microsoft.com/office/drawing/2014/main" id="{E7F13FDD-1A6E-409D-9EFB-D44E7F61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3" y="1625598"/>
            <a:ext cx="314325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1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99C20-C2AF-4D5D-8FEC-795750C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BE" dirty="0"/>
              <a:t>Kenmerken </a:t>
            </a:r>
            <a:r>
              <a:rPr lang="nl-BE" dirty="0" err="1"/>
              <a:t>Drosera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88A10-2774-497C-A5BD-42FA22A6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nl-BE" dirty="0"/>
              <a:t>Groeit op zeer arme moerasgronden, vangt insecten als voeding!</a:t>
            </a:r>
          </a:p>
          <a:p>
            <a:r>
              <a:rPr lang="nl-BE" dirty="0"/>
              <a:t>Komt voor in België!</a:t>
            </a:r>
          </a:p>
          <a:p>
            <a:r>
              <a:rPr lang="nl-BE" dirty="0"/>
              <a:t>De prooien landen op de plant en plakken vast. De vallen rollen rond de prooi</a:t>
            </a:r>
          </a:p>
          <a:p>
            <a:r>
              <a:rPr lang="nl-BE" dirty="0"/>
              <a:t>De prooien worden verteerd door enzymen die in de dauwdruppeltjes zitten</a:t>
            </a:r>
          </a:p>
          <a:p>
            <a:endParaRPr lang="nl-BE" dirty="0"/>
          </a:p>
        </p:txBody>
      </p:sp>
      <p:pic>
        <p:nvPicPr>
          <p:cNvPr id="4" name="Picture 4" descr="Geen beschrijving beschikbaar.">
            <a:extLst>
              <a:ext uri="{FF2B5EF4-FFF2-40B4-BE49-F238E27FC236}">
                <a16:creationId xmlns:a16="http://schemas.microsoft.com/office/drawing/2014/main" id="{0ADDD736-C13A-4220-8A03-23BBAC64F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24349" r="513" b="192"/>
          <a:stretch/>
        </p:blipFill>
        <p:spPr bwMode="auto">
          <a:xfrm>
            <a:off x="3612535" y="3158066"/>
            <a:ext cx="3298825" cy="33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399B0-189B-4784-9105-B6B5F32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Pinguicula</a:t>
            </a:r>
            <a:endParaRPr lang="nl-BE" dirty="0"/>
          </a:p>
        </p:txBody>
      </p:sp>
      <p:pic>
        <p:nvPicPr>
          <p:cNvPr id="14340" name="Picture 4" descr="Geen beschrijving beschikbaar.">
            <a:extLst>
              <a:ext uri="{FF2B5EF4-FFF2-40B4-BE49-F238E27FC236}">
                <a16:creationId xmlns:a16="http://schemas.microsoft.com/office/drawing/2014/main" id="{CC232392-C50E-42CC-BF8D-3366490B8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2403918" y="1439333"/>
            <a:ext cx="5143500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439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275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Carnivore planten</vt:lpstr>
      <vt:lpstr>Overzicht</vt:lpstr>
      <vt:lpstr>Venusvliegenval Dionaea muscipula</vt:lpstr>
      <vt:lpstr>Kenmerken Dionaea of venusvliegenval</vt:lpstr>
      <vt:lpstr>Sarracenia</vt:lpstr>
      <vt:lpstr>Kenmerken Sarracenia</vt:lpstr>
      <vt:lpstr>Drosera</vt:lpstr>
      <vt:lpstr>Kenmerken Drosera</vt:lpstr>
      <vt:lpstr>Pinguicula</vt:lpstr>
      <vt:lpstr>Kenmerken Pinguicula of vetblad</vt:lpstr>
      <vt:lpstr>Nepenthes</vt:lpstr>
      <vt:lpstr>Kenmerken Nepenthes</vt:lpstr>
      <vt:lpstr>Roridula</vt:lpstr>
      <vt:lpstr>Kenmerken Roridula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Carnivore planten</dc:title>
  <dc:creator>Rijschool</dc:creator>
  <cp:lastModifiedBy>Kenneth Coogan</cp:lastModifiedBy>
  <cp:revision>9</cp:revision>
  <dcterms:created xsi:type="dcterms:W3CDTF">2023-08-27T14:55:33Z</dcterms:created>
  <dcterms:modified xsi:type="dcterms:W3CDTF">2023-08-28T11:28:37Z</dcterms:modified>
</cp:coreProperties>
</file>